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60" d="100"/>
          <a:sy n="60" d="100"/>
        </p:scale>
        <p:origin x="273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C8ABE-2EA3-4B0F-B70B-89D17CACDDEC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1143000"/>
            <a:ext cx="21336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AEC29-248E-4843-B365-17E65E19F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635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1pPr>
    <a:lvl2pPr marL="22631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2pPr>
    <a:lvl3pPr marL="45262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3pPr>
    <a:lvl4pPr marL="67894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4pPr>
    <a:lvl5pPr marL="905256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5pPr>
    <a:lvl6pPr marL="113157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6pPr>
    <a:lvl7pPr marL="135788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7pPr>
    <a:lvl8pPr marL="158419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8pPr>
    <a:lvl9pPr marL="181051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AEC29-248E-4843-B365-17E65E19FAD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632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103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97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39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88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02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53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848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063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67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974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200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36BEC-8C64-4FD9-B909-78D3DF14A621}" type="datetimeFigureOut">
              <a:rPr lang="el-GR" smtClean="0"/>
              <a:t>15/3/2024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AFEF0-EEFA-4F06-83EE-A8CE2FF37B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260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EA265E7-9B15-A30F-8FDA-A9BA1A694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6079" b="6079"/>
          <a:stretch/>
        </p:blipFill>
        <p:spPr>
          <a:xfrm>
            <a:off x="1996098" y="-3980330"/>
            <a:ext cx="8854225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6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7ED4A78C-1057-BC86-123B-7A9FEBCF9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t="5720" r="25219" b="5720"/>
          <a:stretch/>
        </p:blipFill>
        <p:spPr>
          <a:xfrm>
            <a:off x="-600891" y="0"/>
            <a:ext cx="8268788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0356DA4A-4B6C-F818-873D-755EDEFBD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5720" r="23883" b="5720"/>
          <a:stretch/>
        </p:blipFill>
        <p:spPr>
          <a:xfrm>
            <a:off x="-901337" y="0"/>
            <a:ext cx="884355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8A5ABCB4-57B8-1EE4-000C-688D6C8C7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5720" r="25008" b="5720"/>
          <a:stretch/>
        </p:blipFill>
        <p:spPr>
          <a:xfrm>
            <a:off x="-888274" y="0"/>
            <a:ext cx="859536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4ADD1B3-CEDB-8FC4-BB26-5F0718DB9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5" t="5720" r="23321" b="5720"/>
          <a:stretch/>
        </p:blipFill>
        <p:spPr>
          <a:xfrm>
            <a:off x="-965915" y="0"/>
            <a:ext cx="898945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59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νθρώπινο πρόσωπο, κείμενο, στιγμιότυπο οθόνης, λογισ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24C8E8DF-914D-F0D9-3D39-9A61C331E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5720" r="25641" b="5720"/>
          <a:stretch/>
        </p:blipFill>
        <p:spPr>
          <a:xfrm>
            <a:off x="-836024" y="0"/>
            <a:ext cx="8516983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4CE667B1-98A8-8ACE-445A-08873233B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5720" r="26274" b="5720"/>
          <a:stretch/>
        </p:blipFill>
        <p:spPr>
          <a:xfrm>
            <a:off x="-587828" y="0"/>
            <a:ext cx="804672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5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EE58EBD0-A21A-0A89-4BFE-F9A658DCE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5720" r="26062" b="5720"/>
          <a:stretch/>
        </p:blipFill>
        <p:spPr>
          <a:xfrm>
            <a:off x="-734095" y="0"/>
            <a:ext cx="82296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7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51B687BE-40ED-C984-03B8-D1914625B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5720" r="25149" b="5720"/>
          <a:stretch/>
        </p:blipFill>
        <p:spPr>
          <a:xfrm>
            <a:off x="-836023" y="0"/>
            <a:ext cx="847779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3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596AB291-E9AE-9B5C-CD1E-63F1A799C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t="5720" r="26203" b="5720"/>
          <a:stretch/>
        </p:blipFill>
        <p:spPr>
          <a:xfrm>
            <a:off x="-566670" y="0"/>
            <a:ext cx="806217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9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ανθρώπινο πρόσωπο, στιγμιότυπο οθόνης, κείμενο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5F151824-1A22-F2BC-25F0-6BE234486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690" r="24584" b="690"/>
          <a:stretch/>
        </p:blipFill>
        <p:spPr>
          <a:xfrm>
            <a:off x="-656823" y="0"/>
            <a:ext cx="812656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B58727A-69FD-C93C-FEE9-5DEA458F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1" t="5838" b="5838"/>
          <a:stretch/>
        </p:blipFill>
        <p:spPr>
          <a:xfrm>
            <a:off x="-270457" y="0"/>
            <a:ext cx="732807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18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22911C69-F281-EBA6-5D19-04E275BB6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5720" r="25430" b="5720"/>
          <a:stretch/>
        </p:blipFill>
        <p:spPr>
          <a:xfrm>
            <a:off x="-708338" y="0"/>
            <a:ext cx="824248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τοποθεσία web&#10;&#10;Περιγραφή που δημιουργήθηκε αυτόματα">
            <a:extLst>
              <a:ext uri="{FF2B5EF4-FFF2-40B4-BE49-F238E27FC236}">
                <a16:creationId xmlns:a16="http://schemas.microsoft.com/office/drawing/2014/main" id="{8A6F7582-8212-00F2-7A48-829294425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7" t="5720" r="2612" b="5720"/>
          <a:stretch/>
        </p:blipFill>
        <p:spPr>
          <a:xfrm>
            <a:off x="-731522" y="-61912"/>
            <a:ext cx="8589795" cy="99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7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τοποθεσία web&#10;&#10;Περιγραφή που δημιουργήθηκε αυτόματα">
            <a:extLst>
              <a:ext uri="{FF2B5EF4-FFF2-40B4-BE49-F238E27FC236}">
                <a16:creationId xmlns:a16="http://schemas.microsoft.com/office/drawing/2014/main" id="{A554D0BC-A9A9-421A-135F-D46442058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8" t="5720" r="2612" b="5720"/>
          <a:stretch/>
        </p:blipFill>
        <p:spPr>
          <a:xfrm>
            <a:off x="-511660" y="-128043"/>
            <a:ext cx="8328538" cy="100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0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ED946CAF-E5FB-94B4-7E96-460B2ABE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5720" r="19530" b="5720"/>
          <a:stretch/>
        </p:blipFill>
        <p:spPr>
          <a:xfrm>
            <a:off x="-1162594" y="-90152"/>
            <a:ext cx="8177348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2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21CEDEAA-45DE-DFA8-3594-EF553F9B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5720" r="20824" b="5720"/>
          <a:stretch/>
        </p:blipFill>
        <p:spPr>
          <a:xfrm>
            <a:off x="-1664319" y="-104503"/>
            <a:ext cx="11795760" cy="100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FAF2EE9-06FD-7ABF-3376-2BE06155C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5720" r="19281" b="5720"/>
          <a:stretch/>
        </p:blipFill>
        <p:spPr>
          <a:xfrm>
            <a:off x="-1436914" y="-58291"/>
            <a:ext cx="8830491" cy="99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AA099C88-2E00-1C3F-D8D6-7B7C80EE1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t="5720" r="22509" b="5720"/>
          <a:stretch/>
        </p:blipFill>
        <p:spPr>
          <a:xfrm>
            <a:off x="-1384663" y="-69261"/>
            <a:ext cx="8725989" cy="99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4C929851-23E3-8D1D-12A8-9B7458C2C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8" t="5720" r="23689" b="5720"/>
          <a:stretch/>
        </p:blipFill>
        <p:spPr>
          <a:xfrm>
            <a:off x="-1449978" y="-57954"/>
            <a:ext cx="8634549" cy="99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26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23614EAA-1D5B-DF11-EB38-079112A63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5720" r="21774" b="5720"/>
          <a:stretch/>
        </p:blipFill>
        <p:spPr>
          <a:xfrm>
            <a:off x="-1287887" y="-73478"/>
            <a:ext cx="8770512" cy="99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7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8D94CD2A-53B1-3644-DF33-8068D2937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5720" r="20883" b="5720"/>
          <a:stretch/>
        </p:blipFill>
        <p:spPr>
          <a:xfrm>
            <a:off x="-1609859" y="-103031"/>
            <a:ext cx="8744755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ηλεκτρονικές συσκευές, στιγμιότυπο οθόνης, λογισ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0B71BAF6-CD02-DDFE-2C3D-29A28148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720" r="2612" b="5720"/>
          <a:stretch/>
        </p:blipFill>
        <p:spPr>
          <a:xfrm>
            <a:off x="-4945487" y="-107576"/>
            <a:ext cx="16858445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9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9CB3948D-EBB7-AAF0-347F-2C2F866CA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5720" r="22177" b="5720"/>
          <a:stretch/>
        </p:blipFill>
        <p:spPr>
          <a:xfrm>
            <a:off x="-1609859" y="-90152"/>
            <a:ext cx="8564452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8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77CAC70F-2CCE-19F3-1DF8-50FC9807F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5720" r="19044" b="5720"/>
          <a:stretch/>
        </p:blipFill>
        <p:spPr>
          <a:xfrm>
            <a:off x="-1571223" y="-90152"/>
            <a:ext cx="8603088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4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0F008C24-EC69-FAC4-DA3D-A1C35CBC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5720" r="20048" b="5720"/>
          <a:stretch/>
        </p:blipFill>
        <p:spPr>
          <a:xfrm>
            <a:off x="-1493950" y="-103031"/>
            <a:ext cx="8500057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59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228E845B-11E7-C2F6-724F-F8B3DF2DD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5720" r="19015" b="5720"/>
          <a:stretch/>
        </p:blipFill>
        <p:spPr>
          <a:xfrm>
            <a:off x="-1493949" y="-128789"/>
            <a:ext cx="8512936" cy="100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6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B500DD50-37B9-7142-B9FB-4889B99F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5720" r="19600" b="5720"/>
          <a:stretch/>
        </p:blipFill>
        <p:spPr>
          <a:xfrm>
            <a:off x="-1468192" y="-90152"/>
            <a:ext cx="8564451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4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6D5DFC82-FAB5-BEC8-3EDD-B7467FBED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5720" r="20421" b="5720"/>
          <a:stretch/>
        </p:blipFill>
        <p:spPr>
          <a:xfrm>
            <a:off x="-1481070" y="-115910"/>
            <a:ext cx="8487177" cy="100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1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D0A32061-FAFB-CF8C-815B-B1610C77D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5720" r="19491" b="5720"/>
          <a:stretch/>
        </p:blipFill>
        <p:spPr>
          <a:xfrm>
            <a:off x="-1519707" y="-103031"/>
            <a:ext cx="8525814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5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70B2BBF3-8519-A74C-58DE-4850E34D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5720" r="19493" b="5720"/>
          <a:stretch/>
        </p:blipFill>
        <p:spPr>
          <a:xfrm>
            <a:off x="-1571223" y="-101420"/>
            <a:ext cx="8577330" cy="100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0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6C177D21-ACC2-ECD6-83D0-26523C2E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720" r="19143" b="5720"/>
          <a:stretch/>
        </p:blipFill>
        <p:spPr>
          <a:xfrm>
            <a:off x="-1532586" y="-103031"/>
            <a:ext cx="8564452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19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17A26A88-A3C4-8A85-8307-236667E21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5720" r="19263" b="5720"/>
          <a:stretch/>
        </p:blipFill>
        <p:spPr>
          <a:xfrm>
            <a:off x="-1554480" y="-72444"/>
            <a:ext cx="8621486" cy="99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7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ηλεκτρονικές συσκευές, στιγμιότυπο οθόνης, λογισ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A1653AB-052F-681A-6BFF-A452C8D07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720" r="2612" b="5720"/>
          <a:stretch/>
        </p:blipFill>
        <p:spPr>
          <a:xfrm>
            <a:off x="-4885509" y="0"/>
            <a:ext cx="1673352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4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6B0B6279-2346-A214-95ED-57142278A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5720" r="19004" b="5720"/>
          <a:stretch/>
        </p:blipFill>
        <p:spPr>
          <a:xfrm>
            <a:off x="-1619795" y="-103031"/>
            <a:ext cx="8634549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15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447C45A1-9B81-4501-25F6-9B31FEF7F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t="5720" r="19042" b="5720"/>
          <a:stretch/>
        </p:blipFill>
        <p:spPr>
          <a:xfrm>
            <a:off x="-1532586" y="-90152"/>
            <a:ext cx="8577330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4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0ED4D6F4-9206-63AA-3969-B8C748DC1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5720" r="19630" b="5720"/>
          <a:stretch/>
        </p:blipFill>
        <p:spPr>
          <a:xfrm>
            <a:off x="-1672047" y="-103031"/>
            <a:ext cx="8765177" cy="100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8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3D9EFCF-F54D-9309-58FC-E488AFCD8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720" r="18764" b="5720"/>
          <a:stretch/>
        </p:blipFill>
        <p:spPr>
          <a:xfrm>
            <a:off x="-1698171" y="-90152"/>
            <a:ext cx="8725988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3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4E5C8242-BA70-535A-A313-FB280BEBE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5720" r="19321" b="5720"/>
          <a:stretch/>
        </p:blipFill>
        <p:spPr>
          <a:xfrm>
            <a:off x="-1606732" y="-90152"/>
            <a:ext cx="8908869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12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E30BB99F-0E3E-79B9-D717-844DF928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5720" r="19793" b="5720"/>
          <a:stretch/>
        </p:blipFill>
        <p:spPr>
          <a:xfrm>
            <a:off x="-1596980" y="-106000"/>
            <a:ext cx="8899301" cy="100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20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F9F8EF85-0FCF-FCB9-448F-0BABB685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5720" r="19667" b="5720"/>
          <a:stretch/>
        </p:blipFill>
        <p:spPr>
          <a:xfrm>
            <a:off x="-1481070" y="-115910"/>
            <a:ext cx="8796270" cy="100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0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6E834915-2094-AE15-4492-CDA0B0EB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t="5720" r="18973" b="5720"/>
          <a:stretch/>
        </p:blipFill>
        <p:spPr>
          <a:xfrm>
            <a:off x="-1632858" y="-90152"/>
            <a:ext cx="9026435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2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FBB8EC79-828D-9847-8797-A5ED9A64E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t="5720" r="19085" b="5720"/>
          <a:stretch/>
        </p:blipFill>
        <p:spPr>
          <a:xfrm>
            <a:off x="-1635617" y="-104503"/>
            <a:ext cx="9028090" cy="100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4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D02692AA-4BA9-C5D0-5A22-A32FB53D2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5720" r="25289" b="5720"/>
          <a:stretch/>
        </p:blipFill>
        <p:spPr>
          <a:xfrm>
            <a:off x="-783771" y="0"/>
            <a:ext cx="8438606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A496420-5F70-9685-69E6-F620726C0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5720" r="41529" b="5720"/>
          <a:stretch/>
        </p:blipFill>
        <p:spPr>
          <a:xfrm>
            <a:off x="-90151" y="-195980"/>
            <a:ext cx="6948152" cy="101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55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542DA2C-B1EB-386D-D0F0-EDF8F4D75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t="5720" r="25571" b="5720"/>
          <a:stretch/>
        </p:blipFill>
        <p:spPr>
          <a:xfrm>
            <a:off x="-653143" y="0"/>
            <a:ext cx="8242663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0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03BE3FCD-7C93-ED6A-282A-6D50BA209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t="5720" r="27258" b="5720"/>
          <a:stretch/>
        </p:blipFill>
        <p:spPr>
          <a:xfrm>
            <a:off x="-463639" y="0"/>
            <a:ext cx="7753082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D33795E-21AD-4989-994F-B96480E8C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t="5720" r="27609" b="5720"/>
          <a:stretch/>
        </p:blipFill>
        <p:spPr>
          <a:xfrm>
            <a:off x="-1313644" y="0"/>
            <a:ext cx="947885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8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4AB1F0B5-B369-F957-3BF9-53A6A3E0A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5720" r="18048" b="5720"/>
          <a:stretch/>
        </p:blipFill>
        <p:spPr>
          <a:xfrm>
            <a:off x="-1133342" y="0"/>
            <a:ext cx="9543245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44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484E2F9-24C4-91E3-C81D-1A2BC6350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5720" r="16994" b="5720"/>
          <a:stretch/>
        </p:blipFill>
        <p:spPr>
          <a:xfrm>
            <a:off x="-1171977" y="0"/>
            <a:ext cx="989097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1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36B18F58-7A88-4957-CE30-702F78282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t="5720" r="16923" b="5720"/>
          <a:stretch/>
        </p:blipFill>
        <p:spPr>
          <a:xfrm>
            <a:off x="-1262129" y="0"/>
            <a:ext cx="982658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3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D05E4CBD-4B34-0C82-21B2-10AE0FD3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5720" r="17345" b="5720"/>
          <a:stretch/>
        </p:blipFill>
        <p:spPr>
          <a:xfrm>
            <a:off x="-1175657" y="0"/>
            <a:ext cx="988858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7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B886D148-15C9-8BD0-378F-1138D814C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5720" r="17205" b="5720"/>
          <a:stretch/>
        </p:blipFill>
        <p:spPr>
          <a:xfrm>
            <a:off x="-1249251" y="0"/>
            <a:ext cx="9903854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03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80801C8-40B4-7391-D078-650432CE7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5720" r="17275" b="5720"/>
          <a:stretch/>
        </p:blipFill>
        <p:spPr>
          <a:xfrm>
            <a:off x="-1449977" y="0"/>
            <a:ext cx="9588138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51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EDA9609D-81B2-AE80-ABA1-F79102D2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5720" r="22360" b="5720"/>
          <a:stretch/>
        </p:blipFill>
        <p:spPr>
          <a:xfrm>
            <a:off x="-1687132" y="-58782"/>
            <a:ext cx="9053847" cy="996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5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3539CE1-48E5-6B65-99FB-A7E3EF325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5720" r="41107" b="5720"/>
          <a:stretch/>
        </p:blipFill>
        <p:spPr>
          <a:xfrm>
            <a:off x="0" y="-206063"/>
            <a:ext cx="6954592" cy="101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681083A-FCB0-EC6E-543E-745E9DC6C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5720" r="21620" b="5720"/>
          <a:stretch/>
        </p:blipFill>
        <p:spPr>
          <a:xfrm>
            <a:off x="-1545466" y="-90152"/>
            <a:ext cx="8950817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8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5992D0E-F96C-2914-84BB-0945E680D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5720" r="18716" b="5720"/>
          <a:stretch/>
        </p:blipFill>
        <p:spPr>
          <a:xfrm>
            <a:off x="-1698171" y="-65198"/>
            <a:ext cx="9052560" cy="997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221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5BE2D44-2347-FD01-5CF3-7F7031075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5720" r="19400" b="5720"/>
          <a:stretch/>
        </p:blipFill>
        <p:spPr>
          <a:xfrm>
            <a:off x="-1571223" y="-73478"/>
            <a:ext cx="8822030" cy="99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68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EC038F7-4DDE-322B-80C8-4C9730968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5720" r="11774" b="5720"/>
          <a:stretch/>
        </p:blipFill>
        <p:spPr>
          <a:xfrm>
            <a:off x="-1580606" y="-94176"/>
            <a:ext cx="8921932" cy="100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6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7E75328-3DE6-7024-532D-4D5A5105B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5720" r="18946" b="5720"/>
          <a:stretch/>
        </p:blipFill>
        <p:spPr>
          <a:xfrm>
            <a:off x="-1648496" y="-95522"/>
            <a:ext cx="8615966" cy="100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71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516D6CAB-B8B1-E90A-6B5B-29676C7E0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5720" r="19202" b="5720"/>
          <a:stretch/>
        </p:blipFill>
        <p:spPr>
          <a:xfrm>
            <a:off x="-1596980" y="-108664"/>
            <a:ext cx="8950818" cy="100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321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828A8E56-0896-964C-04D7-3FA993599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5720" r="19529" b="5720"/>
          <a:stretch/>
        </p:blipFill>
        <p:spPr>
          <a:xfrm>
            <a:off x="-1622738" y="-79688"/>
            <a:ext cx="8950817" cy="99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4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E02E904A-4EEF-0BA1-F1A3-5AB92B86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5720" r="11449" b="5720"/>
          <a:stretch/>
        </p:blipFill>
        <p:spPr>
          <a:xfrm>
            <a:off x="-4454434" y="-90152"/>
            <a:ext cx="11885544" cy="99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6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7C59B022-C301-002E-D149-B6CA785A3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5720" r="12542" b="5720"/>
          <a:stretch/>
        </p:blipFill>
        <p:spPr>
          <a:xfrm>
            <a:off x="-4327301" y="-115910"/>
            <a:ext cx="11578108" cy="100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312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8B7D5995-EC79-CAE4-F722-496576FB9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5720" r="13043" b="5720"/>
          <a:stretch/>
        </p:blipFill>
        <p:spPr>
          <a:xfrm>
            <a:off x="-4532811" y="-79688"/>
            <a:ext cx="11691258" cy="99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λογισμικό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12F13EC2-AB6A-E618-984F-26017927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0" t="5720" r="5492" b="5720"/>
          <a:stretch/>
        </p:blipFill>
        <p:spPr>
          <a:xfrm>
            <a:off x="-231819" y="-89523"/>
            <a:ext cx="7679488" cy="99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2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5C09C2CF-7716-FD75-2606-4C5480C75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5720" r="13311" b="5720"/>
          <a:stretch/>
        </p:blipFill>
        <p:spPr>
          <a:xfrm>
            <a:off x="-4362994" y="-104503"/>
            <a:ext cx="11534503" cy="100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λογισμικό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EB315093-F67C-33C1-BEB6-3696AD886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5720" r="2612" b="5720"/>
          <a:stretch/>
        </p:blipFill>
        <p:spPr>
          <a:xfrm>
            <a:off x="-156756" y="-54688"/>
            <a:ext cx="8151223" cy="99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5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12E609F3-FD67-AA37-B9DA-22C338528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5720" r="25289" b="5720"/>
          <a:stretch/>
        </p:blipFill>
        <p:spPr>
          <a:xfrm>
            <a:off x="-682581" y="0"/>
            <a:ext cx="8345511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6163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182</TotalTime>
  <Words>1</Words>
  <Application>Microsoft Office PowerPoint</Application>
  <PresentationFormat>Χαρτί Α4 (210x297 χιλ.)</PresentationFormat>
  <Paragraphs>1</Paragraphs>
  <Slides>70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Maria Kaldi</dc:creator>
  <cp:lastModifiedBy>User</cp:lastModifiedBy>
  <cp:revision>3</cp:revision>
  <dcterms:created xsi:type="dcterms:W3CDTF">2024-03-06T11:26:07Z</dcterms:created>
  <dcterms:modified xsi:type="dcterms:W3CDTF">2024-03-15T09:48:28Z</dcterms:modified>
</cp:coreProperties>
</file>