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  <p:sldMasterId id="2147483701" r:id="rId3"/>
    <p:sldMasterId id="2147483713" r:id="rId4"/>
    <p:sldMasterId id="2147483742" r:id="rId5"/>
    <p:sldMasterId id="2147483754" r:id="rId6"/>
    <p:sldMasterId id="2147483766" r:id="rId7"/>
    <p:sldMasterId id="2147483778" r:id="rId8"/>
    <p:sldMasterId id="2147483790" r:id="rId9"/>
  </p:sldMasterIdLst>
  <p:notesMasterIdLst>
    <p:notesMasterId r:id="rId30"/>
  </p:notesMasterIdLst>
  <p:sldIdLst>
    <p:sldId id="343" r:id="rId10"/>
    <p:sldId id="357" r:id="rId11"/>
    <p:sldId id="358" r:id="rId12"/>
    <p:sldId id="359" r:id="rId13"/>
    <p:sldId id="360" r:id="rId14"/>
    <p:sldId id="365" r:id="rId15"/>
    <p:sldId id="364" r:id="rId16"/>
    <p:sldId id="367" r:id="rId17"/>
    <p:sldId id="362" r:id="rId18"/>
    <p:sldId id="371" r:id="rId19"/>
    <p:sldId id="370" r:id="rId20"/>
    <p:sldId id="258" r:id="rId21"/>
    <p:sldId id="259" r:id="rId22"/>
    <p:sldId id="366" r:id="rId23"/>
    <p:sldId id="363" r:id="rId24"/>
    <p:sldId id="272" r:id="rId25"/>
    <p:sldId id="369" r:id="rId26"/>
    <p:sldId id="349" r:id="rId27"/>
    <p:sldId id="354" r:id="rId28"/>
    <p:sldId id="368" r:id="rId29"/>
  </p:sldIdLst>
  <p:sldSz cx="17340263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342900" algn="ctr" defTabSz="584200">
      <a:defRPr sz="3600">
        <a:latin typeface="+mn-lt"/>
        <a:ea typeface="+mn-ea"/>
        <a:cs typeface="+mn-cs"/>
        <a:sym typeface="Helvetica Light"/>
      </a:defRPr>
    </a:lvl2pPr>
    <a:lvl3pPr indent="685800" algn="ctr" defTabSz="584200">
      <a:defRPr sz="3600">
        <a:latin typeface="+mn-lt"/>
        <a:ea typeface="+mn-ea"/>
        <a:cs typeface="+mn-cs"/>
        <a:sym typeface="Helvetica Light"/>
      </a:defRPr>
    </a:lvl3pPr>
    <a:lvl4pPr indent="1028700" algn="ctr" defTabSz="584200">
      <a:defRPr sz="3600">
        <a:latin typeface="+mn-lt"/>
        <a:ea typeface="+mn-ea"/>
        <a:cs typeface="+mn-cs"/>
        <a:sym typeface="Helvetica Light"/>
      </a:defRPr>
    </a:lvl4pPr>
    <a:lvl5pPr indent="1371600" algn="ctr" defTabSz="584200">
      <a:defRPr sz="3600">
        <a:latin typeface="+mn-lt"/>
        <a:ea typeface="+mn-ea"/>
        <a:cs typeface="+mn-cs"/>
        <a:sym typeface="Helvetica Light"/>
      </a:defRPr>
    </a:lvl5pPr>
    <a:lvl6pPr indent="1714500" algn="ctr" defTabSz="584200">
      <a:defRPr sz="3600">
        <a:latin typeface="+mn-lt"/>
        <a:ea typeface="+mn-ea"/>
        <a:cs typeface="+mn-cs"/>
        <a:sym typeface="Helvetica Light"/>
      </a:defRPr>
    </a:lvl6pPr>
    <a:lvl7pPr indent="2057400" algn="ctr" defTabSz="584200">
      <a:defRPr sz="3600">
        <a:latin typeface="+mn-lt"/>
        <a:ea typeface="+mn-ea"/>
        <a:cs typeface="+mn-cs"/>
        <a:sym typeface="Helvetica Light"/>
      </a:defRPr>
    </a:lvl7pPr>
    <a:lvl8pPr indent="2400300" algn="ctr" defTabSz="584200">
      <a:defRPr sz="3600">
        <a:latin typeface="+mn-lt"/>
        <a:ea typeface="+mn-ea"/>
        <a:cs typeface="+mn-cs"/>
        <a:sym typeface="Helvetica Light"/>
      </a:defRPr>
    </a:lvl8pPr>
    <a:lvl9pPr indent="27432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CDFE2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E78C3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394F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B4EB3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solidFill>
            <a:srgbClr val="D9D9D9"/>
          </a:solidFill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FC327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0F7813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0F781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0DDCD"/>
          </a:solidFill>
        </a:fill>
      </a:tcStyle>
    </a:wholeTbl>
    <a:band2H>
      <a:tcTxStyle/>
      <a:tcStyle>
        <a:tcBdr/>
        <a:fill>
          <a:solidFill>
            <a:srgbClr val="D2CFC5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7D8B87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84633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84633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D6DF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C5C7C8"/>
          </a:solidFill>
        </a:fill>
      </a:tcStyle>
    </a:wholeTbl>
    <a:band2H>
      <a:tcTxStyle/>
      <a:tcStyle>
        <a:tcBdr/>
        <a:fill>
          <a:solidFill>
            <a:srgbClr val="D6D6D7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1454E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D8086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26972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8EAE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432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users\dkritikos\Desktop\&#960;&#945;&#961;&#945;&#947;&#969;&#947;&#942;%20&#913;&#919;&#919;&#917;%20t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35.pn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35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l-GR" dirty="0"/>
              <a:t>Εξέλιξη ετήσιας παραγόμενης ποσότητας ΑΗΗΕ </a:t>
            </a:r>
            <a:r>
              <a:rPr lang="el-GR" dirty="0" smtClean="0"/>
              <a:t>(Μ</a:t>
            </a:r>
            <a:r>
              <a:rPr lang="en-US" dirty="0" err="1" smtClean="0"/>
              <a:t>tn</a:t>
            </a:r>
            <a:r>
              <a:rPr lang="en-US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4.4981158349810334E-2"/>
          <c:y val="0.11801375326880648"/>
          <c:w val="0.8993528592226171"/>
          <c:h val="0.72673123034170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Φύλλο1!$C$14</c:f>
              <c:strCache>
                <c:ptCount val="1"/>
                <c:pt idx="0">
                  <c:v>ποσότητα (Mtn)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Φύλλο1!$D$13:$L$13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Φύλλο1!$D$14:$L$14</c:f>
              <c:numCache>
                <c:formatCode>General</c:formatCode>
                <c:ptCount val="8"/>
                <c:pt idx="0">
                  <c:v>33.799999999999997</c:v>
                </c:pt>
                <c:pt idx="1">
                  <c:v>35.799999999999997</c:v>
                </c:pt>
                <c:pt idx="2">
                  <c:v>37.799999999999997</c:v>
                </c:pt>
                <c:pt idx="3">
                  <c:v>39.799999999999997</c:v>
                </c:pt>
                <c:pt idx="4">
                  <c:v>41.8</c:v>
                </c:pt>
                <c:pt idx="5">
                  <c:v>43.8</c:v>
                </c:pt>
                <c:pt idx="6">
                  <c:v>45.7</c:v>
                </c:pt>
                <c:pt idx="7">
                  <c:v>47.8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60324064"/>
        <c:axId val="161068064"/>
      </c:barChart>
      <c:catAx>
        <c:axId val="16032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l-GR"/>
          </a:p>
        </c:txPr>
        <c:crossAx val="161068064"/>
        <c:crosses val="autoZero"/>
        <c:auto val="1"/>
        <c:lblAlgn val="ctr"/>
        <c:lblOffset val="100"/>
        <c:noMultiLvlLbl val="0"/>
      </c:catAx>
      <c:valAx>
        <c:axId val="161068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032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roundedCorners val="0"/>
  <c:style val="2"/>
  <c:chart>
    <c:title>
      <c:tx>
        <c:rich>
          <a:bodyPr rot="0"/>
          <a:lstStyle/>
          <a:p>
            <a:pPr lvl="0"/>
            <a:endParaRPr lang="el-GR"/>
          </a:p>
        </c:rich>
      </c:tx>
      <c:overlay val="1"/>
    </c:title>
    <c:autoTitleDeleted val="0"/>
    <c:view3D>
      <c:rotX val="0"/>
      <c:hPercent val="48"/>
      <c:rotY val="33"/>
      <c:depthPercent val="31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5.0000000000000001E-3"/>
          <c:y val="5.0000000000000001E-3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blipFill rotWithShape="1">
              <a:blip xmlns:r="http://schemas.openxmlformats.org/officeDocument/2006/relationships" r:embed="rId1"/>
              <a:srcRect/>
              <a:stretch>
                <a:fillRect/>
              </a:stretch>
            </a:blipFill>
            <a:ln w="12700" cap="flat">
              <a:noFill/>
              <a:prstDash val="solid"/>
              <a:miter lim="400000"/>
            </a:ln>
            <a:effectLst>
              <a:outerShdw blurRad="254000" dir="14280000" algn="tl">
                <a:srgbClr val="000000">
                  <a:alpha val="55000"/>
                </a:srgbClr>
              </a:outerShdw>
            </a:effectLst>
          </c:spPr>
          <c:invertIfNegative val="0"/>
          <c:pictureOptions>
            <c:pictureFormat val="stretch"/>
          </c:pictureOptions>
          <c:cat>
            <c:strRef>
              <c:f>Sheet1!$B$1:$L$1</c:f>
              <c:strCach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15</c:v>
                </c:pt>
                <c:pt idx="1">
                  <c:v>355</c:v>
                </c:pt>
                <c:pt idx="2">
                  <c:v>619</c:v>
                </c:pt>
                <c:pt idx="3">
                  <c:v>748</c:v>
                </c:pt>
                <c:pt idx="4">
                  <c:v>860</c:v>
                </c:pt>
                <c:pt idx="5">
                  <c:v>936</c:v>
                </c:pt>
                <c:pt idx="6">
                  <c:v>1021</c:v>
                </c:pt>
                <c:pt idx="7">
                  <c:v>1134</c:v>
                </c:pt>
                <c:pt idx="8">
                  <c:v>1266</c:v>
                </c:pt>
                <c:pt idx="9">
                  <c:v>1455</c:v>
                </c:pt>
                <c:pt idx="10">
                  <c:v>1645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box"/>
        <c:axId val="225609680"/>
        <c:axId val="225610464"/>
        <c:axId val="225355624"/>
      </c:bar3DChart>
      <c:catAx>
        <c:axId val="225609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2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pPr>
            <a:endParaRPr lang="el-GR"/>
          </a:p>
        </c:txPr>
        <c:crossAx val="225610464"/>
        <c:crosses val="autoZero"/>
        <c:auto val="1"/>
        <c:lblAlgn val="ctr"/>
        <c:lblOffset val="100"/>
        <c:noMultiLvlLbl val="1"/>
      </c:catAx>
      <c:valAx>
        <c:axId val="225610464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AAAAAA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22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pPr>
            <a:endParaRPr lang="el-GR"/>
          </a:p>
        </c:txPr>
        <c:crossAx val="225609680"/>
        <c:crosses val="autoZero"/>
        <c:crossBetween val="between"/>
        <c:majorUnit val="450"/>
        <c:minorUnit val="225"/>
      </c:valAx>
      <c:serAx>
        <c:axId val="225355624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  <a:endParaRPr lang="el-GR"/>
          </a:p>
        </c:txPr>
        <c:crossAx val="225610464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 lvl="0"/>
            <a:endParaRPr lang="el-GR"/>
          </a:p>
        </c:rich>
      </c:tx>
      <c:overlay val="1"/>
    </c:title>
    <c:autoTitleDeleted val="0"/>
    <c:view3D>
      <c:rotX val="4"/>
      <c:hPercent val="47"/>
      <c:rotY val="16"/>
      <c:depthPercent val="31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5.0000000000000001E-3"/>
          <c:y val="5.0000000000000001E-3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2</c:v>
                </c:pt>
              </c:strCache>
            </c:strRef>
          </c:tx>
          <c:spPr>
            <a:blipFill rotWithShape="1">
              <a:blip xmlns:r="http://schemas.openxmlformats.org/officeDocument/2006/relationships" r:embed="rId1"/>
              <a:srcRect/>
              <a:stretch>
                <a:fillRect/>
              </a:stretch>
            </a:blipFill>
            <a:ln w="12700" cap="flat">
              <a:noFill/>
              <a:prstDash val="solid"/>
              <a:miter lim="400000"/>
            </a:ln>
            <a:effectLst>
              <a:outerShdw blurRad="254000" dir="14280000" algn="tl">
                <a:srgbClr val="000000">
                  <a:alpha val="55000"/>
                </a:srgbClr>
              </a:outerShdw>
            </a:effectLst>
          </c:spPr>
          <c:invertIfNegative val="0"/>
          <c:pictureOptions>
            <c:pictureFormat val="stretch"/>
          </c:pictureOptions>
          <c:cat>
            <c:strRef>
              <c:f>Sheet1!$B$1:$J$1</c:f>
              <c:strCach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11341</c:v>
                </c:pt>
                <c:pt idx="1">
                  <c:v>31406</c:v>
                </c:pt>
                <c:pt idx="2">
                  <c:v>47142</c:v>
                </c:pt>
                <c:pt idx="3">
                  <c:v>66000</c:v>
                </c:pt>
                <c:pt idx="4">
                  <c:v>46350</c:v>
                </c:pt>
                <c:pt idx="5">
                  <c:v>42054</c:v>
                </c:pt>
                <c:pt idx="6">
                  <c:v>36740</c:v>
                </c:pt>
                <c:pt idx="7">
                  <c:v>37742</c:v>
                </c:pt>
                <c:pt idx="8">
                  <c:v>45000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box"/>
        <c:axId val="225611248"/>
        <c:axId val="225611640"/>
        <c:axId val="225356472"/>
      </c:bar3DChart>
      <c:catAx>
        <c:axId val="225611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2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pPr>
            <a:endParaRPr lang="el-GR"/>
          </a:p>
        </c:txPr>
        <c:crossAx val="225611640"/>
        <c:crosses val="autoZero"/>
        <c:auto val="1"/>
        <c:lblAlgn val="ctr"/>
        <c:lblOffset val="100"/>
        <c:noMultiLvlLbl val="1"/>
      </c:catAx>
      <c:valAx>
        <c:axId val="225611640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AAAAAA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2200" b="0" i="1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defRPr>
            </a:pPr>
            <a:endParaRPr lang="el-GR"/>
          </a:p>
        </c:txPr>
        <c:crossAx val="225611248"/>
        <c:crosses val="autoZero"/>
        <c:crossBetween val="between"/>
        <c:majorUnit val="17500"/>
        <c:minorUnit val="8750"/>
      </c:valAx>
      <c:serAx>
        <c:axId val="22535647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  <a:endParaRPr lang="el-GR"/>
          </a:p>
        </c:txPr>
        <c:crossAx val="225611640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8360050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91E49E-A076-48F0-9F65-E040F98D3D6B}" type="slidenum">
              <a:rPr lang="el-GR" alt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521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91E49E-A076-48F0-9F65-E040F98D3D6B}" type="slidenum">
              <a:rPr lang="el-GR" alt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00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91E49E-A076-48F0-9F65-E040F98D3D6B}" type="slidenum">
              <a:rPr lang="el-GR" alt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390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91E49E-A076-48F0-9F65-E040F98D3D6B}" type="slidenum">
              <a:rPr lang="el-GR" alt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02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91E49E-A076-48F0-9F65-E040F98D3D6B}" type="slidenum">
              <a:rPr lang="el-GR" alt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04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Τα περισσότερα από αυτά τα επικίνδυνα</a:t>
            </a:r>
            <a:r>
              <a:rPr lang="el-GR" baseline="0" dirty="0" smtClean="0"/>
              <a:t> στοιχεία μπορούν να βρεθούν στην πλειοψηφία των συσκευών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91E49E-A076-48F0-9F65-E040F98D3D6B}" type="slidenum">
              <a:rPr lang="el-GR" alt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58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91E49E-A076-48F0-9F65-E040F98D3D6B}" type="slidenum">
              <a:rPr lang="el-GR" alt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43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smtClean="0"/>
              <a:t>Βάση όλων των προαναφερθέντων, ο άνθρωπος θέλοντας να προστατέψει την υγεία και το περιβάλλον του, οδηγήθηκε στη θέσπιση νομοθετικού πλαισίου για τα ΑΗΗΕ.</a:t>
            </a:r>
          </a:p>
          <a:p>
            <a:pPr eaLnBrk="1" hangingPunct="1"/>
            <a:endParaRPr lang="el-GR" altLang="el-GR" smtClean="0"/>
          </a:p>
          <a:p>
            <a:pPr eaLnBrk="1" hangingPunct="1"/>
            <a:r>
              <a:rPr lang="el-GR" altLang="el-GR" smtClean="0"/>
              <a:t>Αρχικά έχουμε το  νόμο 2939 του 2001 που περιγράφεται ο τρόπος διαχείρισης των αποβλήτων. Το 2004 εκδίδεται το Π.Δ. 117 που αναφέρεται λεπτομερειακά στην διαχείριση των ΑΗΗΕ, που αποτελεί την ενσωμάτωση της ευρωπαϊκής οδηγίας στην ελληνική νομοθεσία (2002/96/ΕΚ).</a:t>
            </a:r>
            <a:endParaRPr lang="en-US" altLang="el-GR" smtClean="0"/>
          </a:p>
          <a:p>
            <a:pPr eaLnBrk="1" hangingPunct="1"/>
            <a:endParaRPr lang="en-US" altLang="el-GR" smtClean="0"/>
          </a:p>
          <a:p>
            <a:pPr eaLnBrk="1" hangingPunct="1"/>
            <a:r>
              <a:rPr lang="el-GR" altLang="el-GR" smtClean="0"/>
              <a:t>23/6/2010</a:t>
            </a:r>
            <a:r>
              <a:rPr lang="en-US" altLang="el-GR" smtClean="0"/>
              <a:t>: </a:t>
            </a:r>
            <a:r>
              <a:rPr lang="el-GR" altLang="el-GR" smtClean="0"/>
              <a:t>Νόμος 3854</a:t>
            </a:r>
            <a:r>
              <a:rPr lang="en-US" altLang="el-GR" smtClean="0"/>
              <a:t>/2010</a:t>
            </a:r>
            <a:r>
              <a:rPr lang="el-GR" altLang="el-GR" smtClean="0"/>
              <a:t> Τροποποίηση  Ν.2939/2001. Ίδρυση ΕΟΕΔΣΑΠ</a:t>
            </a:r>
            <a:r>
              <a:rPr lang="en-US" altLang="el-GR" smtClean="0"/>
              <a:t> (</a:t>
            </a:r>
            <a:r>
              <a:rPr lang="el-GR" altLang="el-GR" smtClean="0"/>
              <a:t>Εθνικός Οργανισμός Ενναλακτικής Διαχείρισης Συσκευασιών &amp; Άλλων Προϊόντων)</a:t>
            </a:r>
          </a:p>
        </p:txBody>
      </p:sp>
    </p:spTree>
    <p:extLst>
      <p:ext uri="{BB962C8B-B14F-4D97-AF65-F5344CB8AC3E}">
        <p14:creationId xmlns:p14="http://schemas.microsoft.com/office/powerpoint/2010/main" val="1787519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91E49E-A076-48F0-9F65-E040F98D3D6B}" type="slidenum">
              <a:rPr lang="el-GR" alt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6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693385" y="1638300"/>
            <a:ext cx="13953493" cy="330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 defTabSz="584200">
              <a:lnSpc>
                <a:spcPct val="100000"/>
              </a:lnSpc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693385" y="5029200"/>
            <a:ext cx="13953493" cy="11303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3429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10287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13716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67533" y="1596249"/>
            <a:ext cx="13005197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167533" y="5122898"/>
            <a:ext cx="13005197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183" indent="0" algn="ctr">
              <a:buNone/>
              <a:defRPr sz="2844"/>
            </a:lvl2pPr>
            <a:lvl3pPr marL="1300363" indent="0" algn="ctr">
              <a:buNone/>
              <a:defRPr sz="2560"/>
            </a:lvl3pPr>
            <a:lvl4pPr marL="1950544" indent="0" algn="ctr">
              <a:buNone/>
              <a:defRPr sz="2276"/>
            </a:lvl4pPr>
            <a:lvl5pPr marL="2600726" indent="0" algn="ctr">
              <a:buNone/>
              <a:defRPr sz="2276"/>
            </a:lvl5pPr>
            <a:lvl6pPr marL="3250907" indent="0" algn="ctr">
              <a:buNone/>
              <a:defRPr sz="2276"/>
            </a:lvl6pPr>
            <a:lvl7pPr marL="3901086" indent="0" algn="ctr">
              <a:buNone/>
              <a:defRPr sz="2276"/>
            </a:lvl7pPr>
            <a:lvl8pPr marL="4551268" indent="0" algn="ctr">
              <a:buNone/>
              <a:defRPr sz="2276"/>
            </a:lvl8pPr>
            <a:lvl9pPr marL="5201450" indent="0" algn="ctr">
              <a:buNone/>
              <a:defRPr sz="2276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A581C-CCA1-4D5C-9F40-E94702956898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F4690-9848-47EE-9B7A-0E749BACC36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145186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8812" y="6827520"/>
            <a:ext cx="10404158" cy="806027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8812" y="871502"/>
            <a:ext cx="10404158" cy="5852160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8812" y="7633547"/>
            <a:ext cx="10404158" cy="1144693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074F9-B95A-468F-935F-3A5F14B965EE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652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474F-FF0B-4C20-B7E7-F268F50776F0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146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691" y="390598"/>
            <a:ext cx="3901559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7013" y="390598"/>
            <a:ext cx="1141567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45E7B-9BA3-4C1F-AA9D-5E14395DF2A1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324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67013" y="390598"/>
            <a:ext cx="15606237" cy="83221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87149-B220-45B2-AFB4-2EAEE2E54670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9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2D157-8029-4493-B26D-5DA2839D2D4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28E37-7747-4E62-AF36-E53E9577137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24574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3113" y="2431639"/>
            <a:ext cx="14955977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183113" y="6527248"/>
            <a:ext cx="14955977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1pPr>
            <a:lvl2pPr marL="65018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363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544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726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0907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086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268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45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28909-55D2-467C-BFFE-BE2B051A55A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721A1-6D63-4D92-8033-68108FCDBAF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78149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192143" y="2596444"/>
            <a:ext cx="7369612" cy="618857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778508" y="2596444"/>
            <a:ext cx="7369612" cy="618857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3FA83-D9DB-47F7-B000-4A76B7E2D2D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8FA65-0839-42D4-8AE5-A32001B50A0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98884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94402" y="519295"/>
            <a:ext cx="14955977" cy="188524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194404" y="2390987"/>
            <a:ext cx="7335743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183" indent="0">
              <a:buNone/>
              <a:defRPr sz="2844" b="1"/>
            </a:lvl2pPr>
            <a:lvl3pPr marL="1300363" indent="0">
              <a:buNone/>
              <a:defRPr sz="2560" b="1"/>
            </a:lvl3pPr>
            <a:lvl4pPr marL="1950544" indent="0">
              <a:buNone/>
              <a:defRPr sz="2276" b="1"/>
            </a:lvl4pPr>
            <a:lvl5pPr marL="2600726" indent="0">
              <a:buNone/>
              <a:defRPr sz="2276" b="1"/>
            </a:lvl5pPr>
            <a:lvl6pPr marL="3250907" indent="0">
              <a:buNone/>
              <a:defRPr sz="2276" b="1"/>
            </a:lvl6pPr>
            <a:lvl7pPr marL="3901086" indent="0">
              <a:buNone/>
              <a:defRPr sz="2276" b="1"/>
            </a:lvl7pPr>
            <a:lvl8pPr marL="4551268" indent="0">
              <a:buNone/>
              <a:defRPr sz="2276" b="1"/>
            </a:lvl8pPr>
            <a:lvl9pPr marL="5201450" indent="0">
              <a:buNone/>
              <a:defRPr sz="2276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194404" y="3562773"/>
            <a:ext cx="7335743" cy="524030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8778513" y="2390987"/>
            <a:ext cx="7371870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183" indent="0">
              <a:buNone/>
              <a:defRPr sz="2844" b="1"/>
            </a:lvl2pPr>
            <a:lvl3pPr marL="1300363" indent="0">
              <a:buNone/>
              <a:defRPr sz="2560" b="1"/>
            </a:lvl3pPr>
            <a:lvl4pPr marL="1950544" indent="0">
              <a:buNone/>
              <a:defRPr sz="2276" b="1"/>
            </a:lvl4pPr>
            <a:lvl5pPr marL="2600726" indent="0">
              <a:buNone/>
              <a:defRPr sz="2276" b="1"/>
            </a:lvl5pPr>
            <a:lvl6pPr marL="3250907" indent="0">
              <a:buNone/>
              <a:defRPr sz="2276" b="1"/>
            </a:lvl6pPr>
            <a:lvl7pPr marL="3901086" indent="0">
              <a:buNone/>
              <a:defRPr sz="2276" b="1"/>
            </a:lvl7pPr>
            <a:lvl8pPr marL="4551268" indent="0">
              <a:buNone/>
              <a:defRPr sz="2276" b="1"/>
            </a:lvl8pPr>
            <a:lvl9pPr marL="5201450" indent="0">
              <a:buNone/>
              <a:defRPr sz="2276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8778513" y="3562773"/>
            <a:ext cx="7371870" cy="524030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A7B32-3B7A-4CDA-8A12-E30BB67D873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6DDD8-8DBA-4779-B15F-209C6827C59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13947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121FD-4C10-40A5-AA2A-AD75316D9F61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FA5A6-405B-4921-96C0-262E02DA54B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34670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E3220-5404-4A1C-87D3-9A09EEE731D4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FC69-0845-407A-9BBD-AF39A20B9E2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58538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71870" y="1404350"/>
            <a:ext cx="8778508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183" indent="0">
              <a:buNone/>
              <a:defRPr sz="1991"/>
            </a:lvl2pPr>
            <a:lvl3pPr marL="1300363" indent="0">
              <a:buNone/>
              <a:defRPr sz="1707"/>
            </a:lvl3pPr>
            <a:lvl4pPr marL="1950544" indent="0">
              <a:buNone/>
              <a:defRPr sz="1422"/>
            </a:lvl4pPr>
            <a:lvl5pPr marL="2600726" indent="0">
              <a:buNone/>
              <a:defRPr sz="1422"/>
            </a:lvl5pPr>
            <a:lvl6pPr marL="3250907" indent="0">
              <a:buNone/>
              <a:defRPr sz="1422"/>
            </a:lvl6pPr>
            <a:lvl7pPr marL="3901086" indent="0">
              <a:buNone/>
              <a:defRPr sz="1422"/>
            </a:lvl7pPr>
            <a:lvl8pPr marL="4551268" indent="0">
              <a:buNone/>
              <a:defRPr sz="1422"/>
            </a:lvl8pPr>
            <a:lvl9pPr marL="5201450" indent="0">
              <a:buNone/>
              <a:defRPr sz="142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F72E9-8490-4A14-8034-37AD2C29293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13CCD-9EB2-440A-9F30-163724C055F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69418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7371870" y="1404350"/>
            <a:ext cx="8778508" cy="6931378"/>
          </a:xfrm>
        </p:spPr>
        <p:txBody>
          <a:bodyPr rtlCol="0">
            <a:normAutofit/>
          </a:bodyPr>
          <a:lstStyle>
            <a:lvl1pPr marL="0" indent="0">
              <a:buNone/>
              <a:defRPr sz="4551"/>
            </a:lvl1pPr>
            <a:lvl2pPr marL="650183" indent="0">
              <a:buNone/>
              <a:defRPr sz="3982"/>
            </a:lvl2pPr>
            <a:lvl3pPr marL="1300363" indent="0">
              <a:buNone/>
              <a:defRPr sz="3413"/>
            </a:lvl3pPr>
            <a:lvl4pPr marL="1950544" indent="0">
              <a:buNone/>
              <a:defRPr sz="2844"/>
            </a:lvl4pPr>
            <a:lvl5pPr marL="2600726" indent="0">
              <a:buNone/>
              <a:defRPr sz="2844"/>
            </a:lvl5pPr>
            <a:lvl6pPr marL="3250907" indent="0">
              <a:buNone/>
              <a:defRPr sz="2844"/>
            </a:lvl6pPr>
            <a:lvl7pPr marL="3901086" indent="0">
              <a:buNone/>
              <a:defRPr sz="2844"/>
            </a:lvl7pPr>
            <a:lvl8pPr marL="4551268" indent="0">
              <a:buNone/>
              <a:defRPr sz="2844"/>
            </a:lvl8pPr>
            <a:lvl9pPr marL="5201450" indent="0">
              <a:buNone/>
              <a:defRPr sz="2844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183" indent="0">
              <a:buNone/>
              <a:defRPr sz="1991"/>
            </a:lvl2pPr>
            <a:lvl3pPr marL="1300363" indent="0">
              <a:buNone/>
              <a:defRPr sz="1707"/>
            </a:lvl3pPr>
            <a:lvl4pPr marL="1950544" indent="0">
              <a:buNone/>
              <a:defRPr sz="1422"/>
            </a:lvl4pPr>
            <a:lvl5pPr marL="2600726" indent="0">
              <a:buNone/>
              <a:defRPr sz="1422"/>
            </a:lvl5pPr>
            <a:lvl6pPr marL="3250907" indent="0">
              <a:buNone/>
              <a:defRPr sz="1422"/>
            </a:lvl6pPr>
            <a:lvl7pPr marL="3901086" indent="0">
              <a:buNone/>
              <a:defRPr sz="1422"/>
            </a:lvl7pPr>
            <a:lvl8pPr marL="4551268" indent="0">
              <a:buNone/>
              <a:defRPr sz="1422"/>
            </a:lvl8pPr>
            <a:lvl9pPr marL="5201450" indent="0">
              <a:buNone/>
              <a:defRPr sz="142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A5524-F8CE-40E3-B113-87F408AB61A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800F9-2413-416F-82C8-3139D7679A6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26213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39D02-0992-4414-B7FD-53743F79D804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0D2A7-3FD6-4484-9FFB-31D0983CB69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558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1693385" y="254000"/>
            <a:ext cx="13953493" cy="2438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 defTabSz="584200">
              <a:lnSpc>
                <a:spcPct val="100000"/>
              </a:lnSpc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1710319" y="2768600"/>
            <a:ext cx="6722739" cy="5715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280736" indent="-280736" defTabSz="584200">
              <a:lnSpc>
                <a:spcPct val="100000"/>
              </a:lnSpc>
              <a:spcBef>
                <a:spcPts val="3200"/>
              </a:spcBef>
              <a:buFontTx/>
              <a:defRPr sz="2800">
                <a:latin typeface="+mn-lt"/>
                <a:ea typeface="+mn-ea"/>
                <a:cs typeface="+mn-cs"/>
                <a:sym typeface="Helvetica Light"/>
              </a:defRPr>
            </a:lvl1pPr>
            <a:lvl2pPr marL="661736" indent="-280736" defTabSz="584200">
              <a:lnSpc>
                <a:spcPct val="100000"/>
              </a:lnSpc>
              <a:spcBef>
                <a:spcPts val="3200"/>
              </a:spcBef>
              <a:buFontTx/>
              <a:defRPr sz="2800">
                <a:latin typeface="+mn-lt"/>
                <a:ea typeface="+mn-ea"/>
                <a:cs typeface="+mn-cs"/>
                <a:sym typeface="Helvetica Light"/>
              </a:defRPr>
            </a:lvl2pPr>
            <a:lvl3pPr marL="1042736" indent="-280736" defTabSz="584200">
              <a:lnSpc>
                <a:spcPct val="100000"/>
              </a:lnSpc>
              <a:spcBef>
                <a:spcPts val="3200"/>
              </a:spcBef>
              <a:buFontTx/>
              <a:defRPr sz="2800">
                <a:latin typeface="+mn-lt"/>
                <a:ea typeface="+mn-ea"/>
                <a:cs typeface="+mn-cs"/>
                <a:sym typeface="Helvetica Light"/>
              </a:defRPr>
            </a:lvl3pPr>
            <a:lvl4pPr marL="1423736" indent="-280736" defTabSz="584200">
              <a:lnSpc>
                <a:spcPct val="100000"/>
              </a:lnSpc>
              <a:spcBef>
                <a:spcPts val="3200"/>
              </a:spcBef>
              <a:buFontTx/>
              <a:defRPr sz="2800">
                <a:latin typeface="+mn-lt"/>
                <a:ea typeface="+mn-ea"/>
                <a:cs typeface="+mn-cs"/>
                <a:sym typeface="Helvetica Light"/>
              </a:defRPr>
            </a:lvl4pPr>
            <a:lvl5pPr marL="1804736" indent="-280736" defTabSz="584200">
              <a:lnSpc>
                <a:spcPct val="100000"/>
              </a:lnSpc>
              <a:spcBef>
                <a:spcPts val="3200"/>
              </a:spcBef>
              <a:buFontTx/>
              <a:defRPr sz="28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12409129" y="519289"/>
            <a:ext cx="3738994" cy="82657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192148" y="519289"/>
            <a:ext cx="11000229" cy="82657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36261-4CC3-44B9-99C8-E0A1721ED2B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0F9EA-349F-4E6B-BEC4-751635AEFD7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934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67533" y="1596249"/>
            <a:ext cx="13005197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167533" y="5122898"/>
            <a:ext cx="13005197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183" indent="0" algn="ctr">
              <a:buNone/>
              <a:defRPr sz="2844"/>
            </a:lvl2pPr>
            <a:lvl3pPr marL="1300363" indent="0" algn="ctr">
              <a:buNone/>
              <a:defRPr sz="2560"/>
            </a:lvl3pPr>
            <a:lvl4pPr marL="1950544" indent="0" algn="ctr">
              <a:buNone/>
              <a:defRPr sz="2276"/>
            </a:lvl4pPr>
            <a:lvl5pPr marL="2600726" indent="0" algn="ctr">
              <a:buNone/>
              <a:defRPr sz="2276"/>
            </a:lvl5pPr>
            <a:lvl6pPr marL="3250907" indent="0" algn="ctr">
              <a:buNone/>
              <a:defRPr sz="2276"/>
            </a:lvl6pPr>
            <a:lvl7pPr marL="3901086" indent="0" algn="ctr">
              <a:buNone/>
              <a:defRPr sz="2276"/>
            </a:lvl7pPr>
            <a:lvl8pPr marL="4551268" indent="0" algn="ctr">
              <a:buNone/>
              <a:defRPr sz="2276"/>
            </a:lvl8pPr>
            <a:lvl9pPr marL="5201450" indent="0" algn="ctr">
              <a:buNone/>
              <a:defRPr sz="2276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A581C-CCA1-4D5C-9F40-E94702956898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F4690-9848-47EE-9B7A-0E749BACC36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04617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2D157-8029-4493-B26D-5DA2839D2D4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28E37-7747-4E62-AF36-E53E9577137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37378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3113" y="2431639"/>
            <a:ext cx="14955977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183113" y="6527248"/>
            <a:ext cx="14955977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1pPr>
            <a:lvl2pPr marL="65018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363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544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726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0907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086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268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45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28909-55D2-467C-BFFE-BE2B051A55A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721A1-6D63-4D92-8033-68108FCDBAF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07661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192143" y="2596444"/>
            <a:ext cx="7369612" cy="618857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778508" y="2596444"/>
            <a:ext cx="7369612" cy="618857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3FA83-D9DB-47F7-B000-4A76B7E2D2D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8FA65-0839-42D4-8AE5-A32001B50A0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36409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94402" y="519295"/>
            <a:ext cx="14955977" cy="188524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194404" y="2390987"/>
            <a:ext cx="7335743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183" indent="0">
              <a:buNone/>
              <a:defRPr sz="2844" b="1"/>
            </a:lvl2pPr>
            <a:lvl3pPr marL="1300363" indent="0">
              <a:buNone/>
              <a:defRPr sz="2560" b="1"/>
            </a:lvl3pPr>
            <a:lvl4pPr marL="1950544" indent="0">
              <a:buNone/>
              <a:defRPr sz="2276" b="1"/>
            </a:lvl4pPr>
            <a:lvl5pPr marL="2600726" indent="0">
              <a:buNone/>
              <a:defRPr sz="2276" b="1"/>
            </a:lvl5pPr>
            <a:lvl6pPr marL="3250907" indent="0">
              <a:buNone/>
              <a:defRPr sz="2276" b="1"/>
            </a:lvl6pPr>
            <a:lvl7pPr marL="3901086" indent="0">
              <a:buNone/>
              <a:defRPr sz="2276" b="1"/>
            </a:lvl7pPr>
            <a:lvl8pPr marL="4551268" indent="0">
              <a:buNone/>
              <a:defRPr sz="2276" b="1"/>
            </a:lvl8pPr>
            <a:lvl9pPr marL="5201450" indent="0">
              <a:buNone/>
              <a:defRPr sz="2276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194404" y="3562773"/>
            <a:ext cx="7335743" cy="524030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8778513" y="2390987"/>
            <a:ext cx="7371870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183" indent="0">
              <a:buNone/>
              <a:defRPr sz="2844" b="1"/>
            </a:lvl2pPr>
            <a:lvl3pPr marL="1300363" indent="0">
              <a:buNone/>
              <a:defRPr sz="2560" b="1"/>
            </a:lvl3pPr>
            <a:lvl4pPr marL="1950544" indent="0">
              <a:buNone/>
              <a:defRPr sz="2276" b="1"/>
            </a:lvl4pPr>
            <a:lvl5pPr marL="2600726" indent="0">
              <a:buNone/>
              <a:defRPr sz="2276" b="1"/>
            </a:lvl5pPr>
            <a:lvl6pPr marL="3250907" indent="0">
              <a:buNone/>
              <a:defRPr sz="2276" b="1"/>
            </a:lvl6pPr>
            <a:lvl7pPr marL="3901086" indent="0">
              <a:buNone/>
              <a:defRPr sz="2276" b="1"/>
            </a:lvl7pPr>
            <a:lvl8pPr marL="4551268" indent="0">
              <a:buNone/>
              <a:defRPr sz="2276" b="1"/>
            </a:lvl8pPr>
            <a:lvl9pPr marL="5201450" indent="0">
              <a:buNone/>
              <a:defRPr sz="2276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8778513" y="3562773"/>
            <a:ext cx="7371870" cy="524030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A7B32-3B7A-4CDA-8A12-E30BB67D873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6DDD8-8DBA-4779-B15F-209C6827C59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26527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121FD-4C10-40A5-AA2A-AD75316D9F61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FA5A6-405B-4921-96C0-262E02DA54B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89288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E3220-5404-4A1C-87D3-9A09EEE731D4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FC69-0845-407A-9BBD-AF39A20B9E2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54637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71870" y="1404350"/>
            <a:ext cx="8778508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183" indent="0">
              <a:buNone/>
              <a:defRPr sz="1991"/>
            </a:lvl2pPr>
            <a:lvl3pPr marL="1300363" indent="0">
              <a:buNone/>
              <a:defRPr sz="1707"/>
            </a:lvl3pPr>
            <a:lvl4pPr marL="1950544" indent="0">
              <a:buNone/>
              <a:defRPr sz="1422"/>
            </a:lvl4pPr>
            <a:lvl5pPr marL="2600726" indent="0">
              <a:buNone/>
              <a:defRPr sz="1422"/>
            </a:lvl5pPr>
            <a:lvl6pPr marL="3250907" indent="0">
              <a:buNone/>
              <a:defRPr sz="1422"/>
            </a:lvl6pPr>
            <a:lvl7pPr marL="3901086" indent="0">
              <a:buNone/>
              <a:defRPr sz="1422"/>
            </a:lvl7pPr>
            <a:lvl8pPr marL="4551268" indent="0">
              <a:buNone/>
              <a:defRPr sz="1422"/>
            </a:lvl8pPr>
            <a:lvl9pPr marL="5201450" indent="0">
              <a:buNone/>
              <a:defRPr sz="142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F72E9-8490-4A14-8034-37AD2C29293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13CCD-9EB2-440A-9F30-163724C055F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10034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7371870" y="1404350"/>
            <a:ext cx="8778508" cy="6931378"/>
          </a:xfrm>
        </p:spPr>
        <p:txBody>
          <a:bodyPr rtlCol="0">
            <a:normAutofit/>
          </a:bodyPr>
          <a:lstStyle>
            <a:lvl1pPr marL="0" indent="0">
              <a:buNone/>
              <a:defRPr sz="4551"/>
            </a:lvl1pPr>
            <a:lvl2pPr marL="650183" indent="0">
              <a:buNone/>
              <a:defRPr sz="3982"/>
            </a:lvl2pPr>
            <a:lvl3pPr marL="1300363" indent="0">
              <a:buNone/>
              <a:defRPr sz="3413"/>
            </a:lvl3pPr>
            <a:lvl4pPr marL="1950544" indent="0">
              <a:buNone/>
              <a:defRPr sz="2844"/>
            </a:lvl4pPr>
            <a:lvl5pPr marL="2600726" indent="0">
              <a:buNone/>
              <a:defRPr sz="2844"/>
            </a:lvl5pPr>
            <a:lvl6pPr marL="3250907" indent="0">
              <a:buNone/>
              <a:defRPr sz="2844"/>
            </a:lvl6pPr>
            <a:lvl7pPr marL="3901086" indent="0">
              <a:buNone/>
              <a:defRPr sz="2844"/>
            </a:lvl7pPr>
            <a:lvl8pPr marL="4551268" indent="0">
              <a:buNone/>
              <a:defRPr sz="2844"/>
            </a:lvl8pPr>
            <a:lvl9pPr marL="5201450" indent="0">
              <a:buNone/>
              <a:defRPr sz="2844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183" indent="0">
              <a:buNone/>
              <a:defRPr sz="1991"/>
            </a:lvl2pPr>
            <a:lvl3pPr marL="1300363" indent="0">
              <a:buNone/>
              <a:defRPr sz="1707"/>
            </a:lvl3pPr>
            <a:lvl4pPr marL="1950544" indent="0">
              <a:buNone/>
              <a:defRPr sz="1422"/>
            </a:lvl4pPr>
            <a:lvl5pPr marL="2600726" indent="0">
              <a:buNone/>
              <a:defRPr sz="1422"/>
            </a:lvl5pPr>
            <a:lvl6pPr marL="3250907" indent="0">
              <a:buNone/>
              <a:defRPr sz="1422"/>
            </a:lvl6pPr>
            <a:lvl7pPr marL="3901086" indent="0">
              <a:buNone/>
              <a:defRPr sz="1422"/>
            </a:lvl7pPr>
            <a:lvl8pPr marL="4551268" indent="0">
              <a:buNone/>
              <a:defRPr sz="1422"/>
            </a:lvl8pPr>
            <a:lvl9pPr marL="5201450" indent="0">
              <a:buNone/>
              <a:defRPr sz="142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A5524-F8CE-40E3-B113-87F408AB61A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800F9-2413-416F-82C8-3139D7679A6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5171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1693385" y="254000"/>
            <a:ext cx="13953493" cy="2438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 defTabSz="584200">
              <a:lnSpc>
                <a:spcPct val="100000"/>
              </a:lnSpc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39D02-0992-4414-B7FD-53743F79D804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0D2A7-3FD6-4484-9FFB-31D0983CB69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98203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12409129" y="519289"/>
            <a:ext cx="3738994" cy="82657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192148" y="519289"/>
            <a:ext cx="11000229" cy="82657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36261-4CC3-44B9-99C8-E0A1721ED2B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0F9EA-349F-4E6B-BEC4-751635AEFD7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10929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693385" y="7353300"/>
            <a:ext cx="13953493" cy="11303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58417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342882" algn="ctr" defTabSz="58417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685765" algn="ctr" defTabSz="58417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1028647" algn="ctr" defTabSz="58417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1371530" algn="ctr" defTabSz="58417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1693385" y="5842000"/>
            <a:ext cx="13953493" cy="14224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 defTabSz="584170">
              <a:lnSpc>
                <a:spcPct val="100000"/>
              </a:lnSpc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13811104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693385" y="1638301"/>
            <a:ext cx="13953493" cy="330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 defTabSz="584170">
              <a:lnSpc>
                <a:spcPct val="100000"/>
              </a:lnSpc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693385" y="5029200"/>
            <a:ext cx="13953493" cy="11303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58417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342882" algn="ctr" defTabSz="58417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685765" algn="ctr" defTabSz="58417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1028647" algn="ctr" defTabSz="58417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1371530" algn="ctr" defTabSz="58417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648566386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693385" y="254000"/>
            <a:ext cx="13953493" cy="2438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 defTabSz="584170">
              <a:lnSpc>
                <a:spcPct val="100000"/>
              </a:lnSpc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693385" y="2768601"/>
            <a:ext cx="13953493" cy="571499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380980" indent="-380980" defTabSz="584170">
              <a:lnSpc>
                <a:spcPct val="100000"/>
              </a:lnSpc>
              <a:spcBef>
                <a:spcPts val="4200"/>
              </a:spcBef>
              <a:buFontTx/>
              <a:defRPr>
                <a:latin typeface="+mn-lt"/>
                <a:ea typeface="+mn-ea"/>
                <a:cs typeface="+mn-cs"/>
                <a:sym typeface="Helvetica Light"/>
              </a:defRPr>
            </a:lvl1pPr>
            <a:lvl2pPr marL="761961" indent="-380980" defTabSz="584170">
              <a:lnSpc>
                <a:spcPct val="100000"/>
              </a:lnSpc>
              <a:spcBef>
                <a:spcPts val="4200"/>
              </a:spcBef>
              <a:buFontTx/>
              <a:defRPr>
                <a:latin typeface="+mn-lt"/>
                <a:ea typeface="+mn-ea"/>
                <a:cs typeface="+mn-cs"/>
                <a:sym typeface="Helvetica Light"/>
              </a:defRPr>
            </a:lvl2pPr>
            <a:lvl3pPr marL="1142941" indent="-380980" defTabSz="584170">
              <a:lnSpc>
                <a:spcPct val="100000"/>
              </a:lnSpc>
              <a:spcBef>
                <a:spcPts val="4200"/>
              </a:spcBef>
              <a:buFontTx/>
              <a:defRPr>
                <a:latin typeface="+mn-lt"/>
                <a:ea typeface="+mn-ea"/>
                <a:cs typeface="+mn-cs"/>
                <a:sym typeface="Helvetica Light"/>
              </a:defRPr>
            </a:lvl3pPr>
            <a:lvl4pPr marL="1523921" indent="-380980" defTabSz="584170">
              <a:lnSpc>
                <a:spcPct val="100000"/>
              </a:lnSpc>
              <a:spcBef>
                <a:spcPts val="4200"/>
              </a:spcBef>
              <a:buFontTx/>
              <a:defRPr>
                <a:latin typeface="+mn-lt"/>
                <a:ea typeface="+mn-ea"/>
                <a:cs typeface="+mn-cs"/>
                <a:sym typeface="Helvetica Light"/>
              </a:defRPr>
            </a:lvl4pPr>
            <a:lvl5pPr marL="1904903" indent="-380980" defTabSz="584170">
              <a:lnSpc>
                <a:spcPct val="100000"/>
              </a:lnSpc>
              <a:spcBef>
                <a:spcPts val="4200"/>
              </a:spcBef>
              <a:buFontTx/>
              <a:defRPr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85700686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1693385" y="254000"/>
            <a:ext cx="13953493" cy="2438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 defTabSz="584170">
              <a:lnSpc>
                <a:spcPct val="100000"/>
              </a:lnSpc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1710321" y="2768601"/>
            <a:ext cx="6722738" cy="571499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280721" indent="-280721" defTabSz="584170">
              <a:lnSpc>
                <a:spcPct val="100000"/>
              </a:lnSpc>
              <a:spcBef>
                <a:spcPts val="3200"/>
              </a:spcBef>
              <a:buFontTx/>
              <a:defRPr sz="2800">
                <a:latin typeface="+mn-lt"/>
                <a:ea typeface="+mn-ea"/>
                <a:cs typeface="+mn-cs"/>
                <a:sym typeface="Helvetica Light"/>
              </a:defRPr>
            </a:lvl1pPr>
            <a:lvl2pPr marL="661703" indent="-280721" defTabSz="584170">
              <a:lnSpc>
                <a:spcPct val="100000"/>
              </a:lnSpc>
              <a:spcBef>
                <a:spcPts val="3200"/>
              </a:spcBef>
              <a:buFontTx/>
              <a:defRPr sz="2800">
                <a:latin typeface="+mn-lt"/>
                <a:ea typeface="+mn-ea"/>
                <a:cs typeface="+mn-cs"/>
                <a:sym typeface="Helvetica Light"/>
              </a:defRPr>
            </a:lvl2pPr>
            <a:lvl3pPr marL="1042683" indent="-280721" defTabSz="584170">
              <a:lnSpc>
                <a:spcPct val="100000"/>
              </a:lnSpc>
              <a:spcBef>
                <a:spcPts val="3200"/>
              </a:spcBef>
              <a:buFontTx/>
              <a:defRPr sz="2800">
                <a:latin typeface="+mn-lt"/>
                <a:ea typeface="+mn-ea"/>
                <a:cs typeface="+mn-cs"/>
                <a:sym typeface="Helvetica Light"/>
              </a:defRPr>
            </a:lvl3pPr>
            <a:lvl4pPr marL="1423663" indent="-280721" defTabSz="584170">
              <a:lnSpc>
                <a:spcPct val="100000"/>
              </a:lnSpc>
              <a:spcBef>
                <a:spcPts val="3200"/>
              </a:spcBef>
              <a:buFontTx/>
              <a:defRPr sz="2800">
                <a:latin typeface="+mn-lt"/>
                <a:ea typeface="+mn-ea"/>
                <a:cs typeface="+mn-cs"/>
                <a:sym typeface="Helvetica Light"/>
              </a:defRPr>
            </a:lvl4pPr>
            <a:lvl5pPr marL="1804644" indent="-280721" defTabSz="584170">
              <a:lnSpc>
                <a:spcPct val="100000"/>
              </a:lnSpc>
              <a:spcBef>
                <a:spcPts val="3200"/>
              </a:spcBef>
              <a:buFontTx/>
              <a:defRPr sz="28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58578409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1693385" y="254000"/>
            <a:ext cx="13953493" cy="2438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 defTabSz="584170">
              <a:lnSpc>
                <a:spcPct val="100000"/>
              </a:lnSpc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848819771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905113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1693385" y="1270001"/>
            <a:ext cx="13953493" cy="72136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380980" indent="-380980" defTabSz="584170">
              <a:lnSpc>
                <a:spcPct val="100000"/>
              </a:lnSpc>
              <a:spcBef>
                <a:spcPts val="4200"/>
              </a:spcBef>
              <a:buFontTx/>
              <a:defRPr>
                <a:latin typeface="+mn-lt"/>
                <a:ea typeface="+mn-ea"/>
                <a:cs typeface="+mn-cs"/>
                <a:sym typeface="Helvetica Light"/>
              </a:defRPr>
            </a:lvl1pPr>
            <a:lvl2pPr marL="761961" indent="-380980" defTabSz="584170">
              <a:lnSpc>
                <a:spcPct val="100000"/>
              </a:lnSpc>
              <a:spcBef>
                <a:spcPts val="4200"/>
              </a:spcBef>
              <a:buFontTx/>
              <a:defRPr>
                <a:latin typeface="+mn-lt"/>
                <a:ea typeface="+mn-ea"/>
                <a:cs typeface="+mn-cs"/>
                <a:sym typeface="Helvetica Light"/>
              </a:defRPr>
            </a:lvl2pPr>
            <a:lvl3pPr marL="1142941" indent="-380980" defTabSz="584170">
              <a:lnSpc>
                <a:spcPct val="100000"/>
              </a:lnSpc>
              <a:spcBef>
                <a:spcPts val="4200"/>
              </a:spcBef>
              <a:buFontTx/>
              <a:defRPr>
                <a:latin typeface="+mn-lt"/>
                <a:ea typeface="+mn-ea"/>
                <a:cs typeface="+mn-cs"/>
                <a:sym typeface="Helvetica Light"/>
              </a:defRPr>
            </a:lvl3pPr>
            <a:lvl4pPr marL="1523921" indent="-380980" defTabSz="584170">
              <a:lnSpc>
                <a:spcPct val="100000"/>
              </a:lnSpc>
              <a:spcBef>
                <a:spcPts val="4200"/>
              </a:spcBef>
              <a:buFontTx/>
              <a:defRPr>
                <a:latin typeface="+mn-lt"/>
                <a:ea typeface="+mn-ea"/>
                <a:cs typeface="+mn-cs"/>
                <a:sym typeface="Helvetica Light"/>
              </a:defRPr>
            </a:lvl4pPr>
            <a:lvl5pPr marL="1904903" indent="-380980" defTabSz="584170">
              <a:lnSpc>
                <a:spcPct val="100000"/>
              </a:lnSpc>
              <a:spcBef>
                <a:spcPts val="4200"/>
              </a:spcBef>
              <a:buFontTx/>
              <a:defRPr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222459278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1272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2167535" y="1219201"/>
            <a:ext cx="13005199" cy="3743962"/>
          </a:xfrm>
          <a:prstGeom prst="rect">
            <a:avLst/>
          </a:prstGeom>
        </p:spPr>
        <p:txBody>
          <a:bodyPr anchor="b"/>
          <a:lstStyle>
            <a:lvl1pPr algn="ctr"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2167535" y="5061375"/>
            <a:ext cx="13005199" cy="3473027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3400"/>
            </a:lvl1pPr>
            <a:lvl2pPr marL="0" indent="457166" algn="ctr">
              <a:buSzTx/>
              <a:buFontTx/>
              <a:buNone/>
              <a:defRPr sz="3400"/>
            </a:lvl2pPr>
            <a:lvl3pPr marL="0" indent="914330" algn="ctr">
              <a:buSzTx/>
              <a:buFontTx/>
              <a:buNone/>
              <a:defRPr sz="3400"/>
            </a:lvl3pPr>
            <a:lvl4pPr marL="0" indent="1371494" algn="ctr">
              <a:buSzTx/>
              <a:buFontTx/>
              <a:buNone/>
              <a:defRPr sz="3400"/>
            </a:lvl4pPr>
            <a:lvl5pPr marL="0" indent="1828660" algn="ctr">
              <a:buSzTx/>
              <a:buFontTx/>
              <a:buNone/>
              <a:defRPr sz="3400"/>
            </a:lvl5pPr>
          </a:lstStyle>
          <a:p>
            <a:pPr lvl="0">
              <a:defRPr sz="1800"/>
            </a:pPr>
            <a:r>
              <a:rPr sz="3400"/>
              <a:t>Body Level One</a:t>
            </a:r>
          </a:p>
          <a:p>
            <a:pPr lvl="1">
              <a:defRPr sz="1800"/>
            </a:pPr>
            <a:r>
              <a:rPr sz="3400"/>
              <a:t>Body Level Two</a:t>
            </a:r>
          </a:p>
          <a:p>
            <a:pPr lvl="2">
              <a:defRPr sz="1800"/>
            </a:pPr>
            <a:r>
              <a:rPr sz="3400"/>
              <a:t>Body Level Three</a:t>
            </a:r>
          </a:p>
          <a:p>
            <a:pPr lvl="3">
              <a:defRPr sz="1800"/>
            </a:pPr>
            <a:r>
              <a:rPr sz="3400"/>
              <a:t>Body Level Four</a:t>
            </a:r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826102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4977708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8196540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199"/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1946649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3046065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199"/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7384994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2519369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1192145" y="1464735"/>
            <a:ext cx="14955978" cy="17018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199"/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1192145" y="3166536"/>
            <a:ext cx="14955978" cy="536786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3016357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67533" y="1596249"/>
            <a:ext cx="13005197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167533" y="5122898"/>
            <a:ext cx="13005197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183" indent="0" algn="ctr">
              <a:buNone/>
              <a:defRPr sz="2844"/>
            </a:lvl2pPr>
            <a:lvl3pPr marL="1300363" indent="0" algn="ctr">
              <a:buNone/>
              <a:defRPr sz="2560"/>
            </a:lvl3pPr>
            <a:lvl4pPr marL="1950544" indent="0" algn="ctr">
              <a:buNone/>
              <a:defRPr sz="2276"/>
            </a:lvl4pPr>
            <a:lvl5pPr marL="2600726" indent="0" algn="ctr">
              <a:buNone/>
              <a:defRPr sz="2276"/>
            </a:lvl5pPr>
            <a:lvl6pPr marL="3250907" indent="0" algn="ctr">
              <a:buNone/>
              <a:defRPr sz="2276"/>
            </a:lvl6pPr>
            <a:lvl7pPr marL="3901086" indent="0" algn="ctr">
              <a:buNone/>
              <a:defRPr sz="2276"/>
            </a:lvl7pPr>
            <a:lvl8pPr marL="4551268" indent="0" algn="ctr">
              <a:buNone/>
              <a:defRPr sz="2276"/>
            </a:lvl8pPr>
            <a:lvl9pPr marL="5201450" indent="0" algn="ctr">
              <a:buNone/>
              <a:defRPr sz="2276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A581C-CCA1-4D5C-9F40-E94702956898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F4690-9848-47EE-9B7A-0E749BACC36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30421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2D157-8029-4493-B26D-5DA2839D2D4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28E37-7747-4E62-AF36-E53E9577137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3525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2167533" y="1219200"/>
            <a:ext cx="13005199" cy="3743961"/>
          </a:xfrm>
          <a:prstGeom prst="rect">
            <a:avLst/>
          </a:prstGeom>
        </p:spPr>
        <p:txBody>
          <a:bodyPr anchor="b"/>
          <a:lstStyle>
            <a:lvl1pPr algn="ctr"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2167533" y="5061374"/>
            <a:ext cx="13005199" cy="3473027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3400"/>
            </a:lvl1pPr>
            <a:lvl2pPr marL="0" indent="457189" algn="ctr">
              <a:buSzTx/>
              <a:buFontTx/>
              <a:buNone/>
              <a:defRPr sz="3400"/>
            </a:lvl2pPr>
            <a:lvl3pPr marL="0" indent="914377" algn="ctr">
              <a:buSzTx/>
              <a:buFontTx/>
              <a:buNone/>
              <a:defRPr sz="3400"/>
            </a:lvl3pPr>
            <a:lvl4pPr marL="0" indent="1371565" algn="ctr">
              <a:buSzTx/>
              <a:buFontTx/>
              <a:buNone/>
              <a:defRPr sz="3400"/>
            </a:lvl4pPr>
            <a:lvl5pPr marL="0" indent="1828754" algn="ctr">
              <a:buSzTx/>
              <a:buFontTx/>
              <a:buNone/>
              <a:defRPr sz="3400"/>
            </a:lvl5pPr>
          </a:lstStyle>
          <a:p>
            <a:pPr lvl="0">
              <a:defRPr sz="1800"/>
            </a:pPr>
            <a:r>
              <a:rPr sz="3400"/>
              <a:t>Body Level One</a:t>
            </a:r>
          </a:p>
          <a:p>
            <a:pPr lvl="1">
              <a:defRPr sz="1800"/>
            </a:pPr>
            <a:r>
              <a:rPr sz="3400"/>
              <a:t>Body Level Two</a:t>
            </a:r>
          </a:p>
          <a:p>
            <a:pPr lvl="2">
              <a:defRPr sz="1800"/>
            </a:pPr>
            <a:r>
              <a:rPr sz="3400"/>
              <a:t>Body Level Three</a:t>
            </a:r>
          </a:p>
          <a:p>
            <a:pPr lvl="3">
              <a:defRPr sz="1800"/>
            </a:pPr>
            <a:r>
              <a:rPr sz="3400"/>
              <a:t>Body Level Four</a:t>
            </a:r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3113" y="2431639"/>
            <a:ext cx="14955977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183113" y="6527248"/>
            <a:ext cx="14955977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1pPr>
            <a:lvl2pPr marL="65018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363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544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726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0907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086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268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45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28909-55D2-467C-BFFE-BE2B051A55A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721A1-6D63-4D92-8033-68108FCDBAF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737785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192143" y="2596444"/>
            <a:ext cx="7369612" cy="618857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778508" y="2596444"/>
            <a:ext cx="7369612" cy="618857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3FA83-D9DB-47F7-B000-4A76B7E2D2D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8FA65-0839-42D4-8AE5-A32001B50A0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880877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94402" y="519295"/>
            <a:ext cx="14955977" cy="188524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194404" y="2390987"/>
            <a:ext cx="7335743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183" indent="0">
              <a:buNone/>
              <a:defRPr sz="2844" b="1"/>
            </a:lvl2pPr>
            <a:lvl3pPr marL="1300363" indent="0">
              <a:buNone/>
              <a:defRPr sz="2560" b="1"/>
            </a:lvl3pPr>
            <a:lvl4pPr marL="1950544" indent="0">
              <a:buNone/>
              <a:defRPr sz="2276" b="1"/>
            </a:lvl4pPr>
            <a:lvl5pPr marL="2600726" indent="0">
              <a:buNone/>
              <a:defRPr sz="2276" b="1"/>
            </a:lvl5pPr>
            <a:lvl6pPr marL="3250907" indent="0">
              <a:buNone/>
              <a:defRPr sz="2276" b="1"/>
            </a:lvl6pPr>
            <a:lvl7pPr marL="3901086" indent="0">
              <a:buNone/>
              <a:defRPr sz="2276" b="1"/>
            </a:lvl7pPr>
            <a:lvl8pPr marL="4551268" indent="0">
              <a:buNone/>
              <a:defRPr sz="2276" b="1"/>
            </a:lvl8pPr>
            <a:lvl9pPr marL="5201450" indent="0">
              <a:buNone/>
              <a:defRPr sz="2276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194404" y="3562773"/>
            <a:ext cx="7335743" cy="524030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8778513" y="2390987"/>
            <a:ext cx="7371870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183" indent="0">
              <a:buNone/>
              <a:defRPr sz="2844" b="1"/>
            </a:lvl2pPr>
            <a:lvl3pPr marL="1300363" indent="0">
              <a:buNone/>
              <a:defRPr sz="2560" b="1"/>
            </a:lvl3pPr>
            <a:lvl4pPr marL="1950544" indent="0">
              <a:buNone/>
              <a:defRPr sz="2276" b="1"/>
            </a:lvl4pPr>
            <a:lvl5pPr marL="2600726" indent="0">
              <a:buNone/>
              <a:defRPr sz="2276" b="1"/>
            </a:lvl5pPr>
            <a:lvl6pPr marL="3250907" indent="0">
              <a:buNone/>
              <a:defRPr sz="2276" b="1"/>
            </a:lvl6pPr>
            <a:lvl7pPr marL="3901086" indent="0">
              <a:buNone/>
              <a:defRPr sz="2276" b="1"/>
            </a:lvl7pPr>
            <a:lvl8pPr marL="4551268" indent="0">
              <a:buNone/>
              <a:defRPr sz="2276" b="1"/>
            </a:lvl8pPr>
            <a:lvl9pPr marL="5201450" indent="0">
              <a:buNone/>
              <a:defRPr sz="2276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8778513" y="3562773"/>
            <a:ext cx="7371870" cy="524030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A7B32-3B7A-4CDA-8A12-E30BB67D873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6DDD8-8DBA-4779-B15F-209C6827C59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132760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121FD-4C10-40A5-AA2A-AD75316D9F61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FA5A6-405B-4921-96C0-262E02DA54B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338182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E3220-5404-4A1C-87D3-9A09EEE731D4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FC69-0845-407A-9BBD-AF39A20B9E2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336148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71870" y="1404350"/>
            <a:ext cx="8778508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183" indent="0">
              <a:buNone/>
              <a:defRPr sz="1991"/>
            </a:lvl2pPr>
            <a:lvl3pPr marL="1300363" indent="0">
              <a:buNone/>
              <a:defRPr sz="1707"/>
            </a:lvl3pPr>
            <a:lvl4pPr marL="1950544" indent="0">
              <a:buNone/>
              <a:defRPr sz="1422"/>
            </a:lvl4pPr>
            <a:lvl5pPr marL="2600726" indent="0">
              <a:buNone/>
              <a:defRPr sz="1422"/>
            </a:lvl5pPr>
            <a:lvl6pPr marL="3250907" indent="0">
              <a:buNone/>
              <a:defRPr sz="1422"/>
            </a:lvl6pPr>
            <a:lvl7pPr marL="3901086" indent="0">
              <a:buNone/>
              <a:defRPr sz="1422"/>
            </a:lvl7pPr>
            <a:lvl8pPr marL="4551268" indent="0">
              <a:buNone/>
              <a:defRPr sz="1422"/>
            </a:lvl8pPr>
            <a:lvl9pPr marL="5201450" indent="0">
              <a:buNone/>
              <a:defRPr sz="142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F72E9-8490-4A14-8034-37AD2C29293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13CCD-9EB2-440A-9F30-163724C055F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274515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7371870" y="1404350"/>
            <a:ext cx="8778508" cy="6931378"/>
          </a:xfrm>
        </p:spPr>
        <p:txBody>
          <a:bodyPr rtlCol="0">
            <a:normAutofit/>
          </a:bodyPr>
          <a:lstStyle>
            <a:lvl1pPr marL="0" indent="0">
              <a:buNone/>
              <a:defRPr sz="4551"/>
            </a:lvl1pPr>
            <a:lvl2pPr marL="650183" indent="0">
              <a:buNone/>
              <a:defRPr sz="3982"/>
            </a:lvl2pPr>
            <a:lvl3pPr marL="1300363" indent="0">
              <a:buNone/>
              <a:defRPr sz="3413"/>
            </a:lvl3pPr>
            <a:lvl4pPr marL="1950544" indent="0">
              <a:buNone/>
              <a:defRPr sz="2844"/>
            </a:lvl4pPr>
            <a:lvl5pPr marL="2600726" indent="0">
              <a:buNone/>
              <a:defRPr sz="2844"/>
            </a:lvl5pPr>
            <a:lvl6pPr marL="3250907" indent="0">
              <a:buNone/>
              <a:defRPr sz="2844"/>
            </a:lvl6pPr>
            <a:lvl7pPr marL="3901086" indent="0">
              <a:buNone/>
              <a:defRPr sz="2844"/>
            </a:lvl7pPr>
            <a:lvl8pPr marL="4551268" indent="0">
              <a:buNone/>
              <a:defRPr sz="2844"/>
            </a:lvl8pPr>
            <a:lvl9pPr marL="5201450" indent="0">
              <a:buNone/>
              <a:defRPr sz="2844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183" indent="0">
              <a:buNone/>
              <a:defRPr sz="1991"/>
            </a:lvl2pPr>
            <a:lvl3pPr marL="1300363" indent="0">
              <a:buNone/>
              <a:defRPr sz="1707"/>
            </a:lvl3pPr>
            <a:lvl4pPr marL="1950544" indent="0">
              <a:buNone/>
              <a:defRPr sz="1422"/>
            </a:lvl4pPr>
            <a:lvl5pPr marL="2600726" indent="0">
              <a:buNone/>
              <a:defRPr sz="1422"/>
            </a:lvl5pPr>
            <a:lvl6pPr marL="3250907" indent="0">
              <a:buNone/>
              <a:defRPr sz="1422"/>
            </a:lvl6pPr>
            <a:lvl7pPr marL="3901086" indent="0">
              <a:buNone/>
              <a:defRPr sz="1422"/>
            </a:lvl7pPr>
            <a:lvl8pPr marL="4551268" indent="0">
              <a:buNone/>
              <a:defRPr sz="1422"/>
            </a:lvl8pPr>
            <a:lvl9pPr marL="5201450" indent="0">
              <a:buNone/>
              <a:defRPr sz="142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A5524-F8CE-40E3-B113-87F408AB61A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800F9-2413-416F-82C8-3139D7679A6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01475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39D02-0992-4414-B7FD-53743F79D804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0D2A7-3FD6-4484-9FFB-31D0983CB69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061766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12409129" y="519289"/>
            <a:ext cx="3738994" cy="82657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192148" y="519289"/>
            <a:ext cx="11000229" cy="82657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36261-4CC3-44B9-99C8-E0A1721ED2B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0F9EA-349F-4E6B-BEC4-751635AEFD7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652823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67533" y="1596249"/>
            <a:ext cx="13005197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167533" y="5122898"/>
            <a:ext cx="13005197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183" indent="0" algn="ctr">
              <a:buNone/>
              <a:defRPr sz="2844"/>
            </a:lvl2pPr>
            <a:lvl3pPr marL="1300363" indent="0" algn="ctr">
              <a:buNone/>
              <a:defRPr sz="2560"/>
            </a:lvl3pPr>
            <a:lvl4pPr marL="1950544" indent="0" algn="ctr">
              <a:buNone/>
              <a:defRPr sz="2276"/>
            </a:lvl4pPr>
            <a:lvl5pPr marL="2600726" indent="0" algn="ctr">
              <a:buNone/>
              <a:defRPr sz="2276"/>
            </a:lvl5pPr>
            <a:lvl6pPr marL="3250907" indent="0" algn="ctr">
              <a:buNone/>
              <a:defRPr sz="2276"/>
            </a:lvl6pPr>
            <a:lvl7pPr marL="3901086" indent="0" algn="ctr">
              <a:buNone/>
              <a:defRPr sz="2276"/>
            </a:lvl7pPr>
            <a:lvl8pPr marL="4551268" indent="0" algn="ctr">
              <a:buNone/>
              <a:defRPr sz="2276"/>
            </a:lvl8pPr>
            <a:lvl9pPr marL="5201450" indent="0" algn="ctr">
              <a:buNone/>
              <a:defRPr sz="2276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A581C-CCA1-4D5C-9F40-E94702956898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F4690-9848-47EE-9B7A-0E749BACC36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942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2D157-8029-4493-B26D-5DA2839D2D4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28E37-7747-4E62-AF36-E53E9577137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471520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3113" y="2431639"/>
            <a:ext cx="14955977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183113" y="6527248"/>
            <a:ext cx="14955977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1pPr>
            <a:lvl2pPr marL="65018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363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544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726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0907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086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268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45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28909-55D2-467C-BFFE-BE2B051A55A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721A1-6D63-4D92-8033-68108FCDBAF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586867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192143" y="2596444"/>
            <a:ext cx="7369612" cy="618857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778508" y="2596444"/>
            <a:ext cx="7369612" cy="618857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3FA83-D9DB-47F7-B000-4A76B7E2D2D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8FA65-0839-42D4-8AE5-A32001B50A0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96113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94402" y="519295"/>
            <a:ext cx="14955977" cy="188524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194404" y="2390987"/>
            <a:ext cx="7335743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183" indent="0">
              <a:buNone/>
              <a:defRPr sz="2844" b="1"/>
            </a:lvl2pPr>
            <a:lvl3pPr marL="1300363" indent="0">
              <a:buNone/>
              <a:defRPr sz="2560" b="1"/>
            </a:lvl3pPr>
            <a:lvl4pPr marL="1950544" indent="0">
              <a:buNone/>
              <a:defRPr sz="2276" b="1"/>
            </a:lvl4pPr>
            <a:lvl5pPr marL="2600726" indent="0">
              <a:buNone/>
              <a:defRPr sz="2276" b="1"/>
            </a:lvl5pPr>
            <a:lvl6pPr marL="3250907" indent="0">
              <a:buNone/>
              <a:defRPr sz="2276" b="1"/>
            </a:lvl6pPr>
            <a:lvl7pPr marL="3901086" indent="0">
              <a:buNone/>
              <a:defRPr sz="2276" b="1"/>
            </a:lvl7pPr>
            <a:lvl8pPr marL="4551268" indent="0">
              <a:buNone/>
              <a:defRPr sz="2276" b="1"/>
            </a:lvl8pPr>
            <a:lvl9pPr marL="5201450" indent="0">
              <a:buNone/>
              <a:defRPr sz="2276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194404" y="3562773"/>
            <a:ext cx="7335743" cy="524030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8778513" y="2390987"/>
            <a:ext cx="7371870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183" indent="0">
              <a:buNone/>
              <a:defRPr sz="2844" b="1"/>
            </a:lvl2pPr>
            <a:lvl3pPr marL="1300363" indent="0">
              <a:buNone/>
              <a:defRPr sz="2560" b="1"/>
            </a:lvl3pPr>
            <a:lvl4pPr marL="1950544" indent="0">
              <a:buNone/>
              <a:defRPr sz="2276" b="1"/>
            </a:lvl4pPr>
            <a:lvl5pPr marL="2600726" indent="0">
              <a:buNone/>
              <a:defRPr sz="2276" b="1"/>
            </a:lvl5pPr>
            <a:lvl6pPr marL="3250907" indent="0">
              <a:buNone/>
              <a:defRPr sz="2276" b="1"/>
            </a:lvl6pPr>
            <a:lvl7pPr marL="3901086" indent="0">
              <a:buNone/>
              <a:defRPr sz="2276" b="1"/>
            </a:lvl7pPr>
            <a:lvl8pPr marL="4551268" indent="0">
              <a:buNone/>
              <a:defRPr sz="2276" b="1"/>
            </a:lvl8pPr>
            <a:lvl9pPr marL="5201450" indent="0">
              <a:buNone/>
              <a:defRPr sz="2276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8778513" y="3562773"/>
            <a:ext cx="7371870" cy="524030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A7B32-3B7A-4CDA-8A12-E30BB67D873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6DDD8-8DBA-4779-B15F-209C6827C59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31557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121FD-4C10-40A5-AA2A-AD75316D9F61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FA5A6-405B-4921-96C0-262E02DA54B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471807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E3220-5404-4A1C-87D3-9A09EEE731D4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FC69-0845-407A-9BBD-AF39A20B9E2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530619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71870" y="1404350"/>
            <a:ext cx="8778508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183" indent="0">
              <a:buNone/>
              <a:defRPr sz="1991"/>
            </a:lvl2pPr>
            <a:lvl3pPr marL="1300363" indent="0">
              <a:buNone/>
              <a:defRPr sz="1707"/>
            </a:lvl3pPr>
            <a:lvl4pPr marL="1950544" indent="0">
              <a:buNone/>
              <a:defRPr sz="1422"/>
            </a:lvl4pPr>
            <a:lvl5pPr marL="2600726" indent="0">
              <a:buNone/>
              <a:defRPr sz="1422"/>
            </a:lvl5pPr>
            <a:lvl6pPr marL="3250907" indent="0">
              <a:buNone/>
              <a:defRPr sz="1422"/>
            </a:lvl6pPr>
            <a:lvl7pPr marL="3901086" indent="0">
              <a:buNone/>
              <a:defRPr sz="1422"/>
            </a:lvl7pPr>
            <a:lvl8pPr marL="4551268" indent="0">
              <a:buNone/>
              <a:defRPr sz="1422"/>
            </a:lvl8pPr>
            <a:lvl9pPr marL="5201450" indent="0">
              <a:buNone/>
              <a:defRPr sz="142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F72E9-8490-4A14-8034-37AD2C29293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13CCD-9EB2-440A-9F30-163724C055F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679117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7371870" y="1404350"/>
            <a:ext cx="8778508" cy="6931378"/>
          </a:xfrm>
        </p:spPr>
        <p:txBody>
          <a:bodyPr rtlCol="0">
            <a:normAutofit/>
          </a:bodyPr>
          <a:lstStyle>
            <a:lvl1pPr marL="0" indent="0">
              <a:buNone/>
              <a:defRPr sz="4551"/>
            </a:lvl1pPr>
            <a:lvl2pPr marL="650183" indent="0">
              <a:buNone/>
              <a:defRPr sz="3982"/>
            </a:lvl2pPr>
            <a:lvl3pPr marL="1300363" indent="0">
              <a:buNone/>
              <a:defRPr sz="3413"/>
            </a:lvl3pPr>
            <a:lvl4pPr marL="1950544" indent="0">
              <a:buNone/>
              <a:defRPr sz="2844"/>
            </a:lvl4pPr>
            <a:lvl5pPr marL="2600726" indent="0">
              <a:buNone/>
              <a:defRPr sz="2844"/>
            </a:lvl5pPr>
            <a:lvl6pPr marL="3250907" indent="0">
              <a:buNone/>
              <a:defRPr sz="2844"/>
            </a:lvl6pPr>
            <a:lvl7pPr marL="3901086" indent="0">
              <a:buNone/>
              <a:defRPr sz="2844"/>
            </a:lvl7pPr>
            <a:lvl8pPr marL="4551268" indent="0">
              <a:buNone/>
              <a:defRPr sz="2844"/>
            </a:lvl8pPr>
            <a:lvl9pPr marL="5201450" indent="0">
              <a:buNone/>
              <a:defRPr sz="2844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183" indent="0">
              <a:buNone/>
              <a:defRPr sz="1991"/>
            </a:lvl2pPr>
            <a:lvl3pPr marL="1300363" indent="0">
              <a:buNone/>
              <a:defRPr sz="1707"/>
            </a:lvl3pPr>
            <a:lvl4pPr marL="1950544" indent="0">
              <a:buNone/>
              <a:defRPr sz="1422"/>
            </a:lvl4pPr>
            <a:lvl5pPr marL="2600726" indent="0">
              <a:buNone/>
              <a:defRPr sz="1422"/>
            </a:lvl5pPr>
            <a:lvl6pPr marL="3250907" indent="0">
              <a:buNone/>
              <a:defRPr sz="1422"/>
            </a:lvl6pPr>
            <a:lvl7pPr marL="3901086" indent="0">
              <a:buNone/>
              <a:defRPr sz="1422"/>
            </a:lvl7pPr>
            <a:lvl8pPr marL="4551268" indent="0">
              <a:buNone/>
              <a:defRPr sz="1422"/>
            </a:lvl8pPr>
            <a:lvl9pPr marL="5201450" indent="0">
              <a:buNone/>
              <a:defRPr sz="142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A5524-F8CE-40E3-B113-87F408AB61A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800F9-2413-416F-82C8-3139D7679A6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102695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39D02-0992-4414-B7FD-53743F79D804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0D2A7-3FD6-4484-9FFB-31D0983CB69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957907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12409129" y="519289"/>
            <a:ext cx="3738994" cy="82657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192148" y="519289"/>
            <a:ext cx="11000229" cy="82657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36261-4CC3-44B9-99C8-E0A1721ED2B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0F9EA-349F-4E6B-BEC4-751635AEFD7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8377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67533" y="1596249"/>
            <a:ext cx="13005197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167533" y="5122898"/>
            <a:ext cx="13005197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183" indent="0" algn="ctr">
              <a:buNone/>
              <a:defRPr sz="2844"/>
            </a:lvl2pPr>
            <a:lvl3pPr marL="1300363" indent="0" algn="ctr">
              <a:buNone/>
              <a:defRPr sz="2560"/>
            </a:lvl3pPr>
            <a:lvl4pPr marL="1950544" indent="0" algn="ctr">
              <a:buNone/>
              <a:defRPr sz="2276"/>
            </a:lvl4pPr>
            <a:lvl5pPr marL="2600726" indent="0" algn="ctr">
              <a:buNone/>
              <a:defRPr sz="2276"/>
            </a:lvl5pPr>
            <a:lvl6pPr marL="3250907" indent="0" algn="ctr">
              <a:buNone/>
              <a:defRPr sz="2276"/>
            </a:lvl6pPr>
            <a:lvl7pPr marL="3901086" indent="0" algn="ctr">
              <a:buNone/>
              <a:defRPr sz="2276"/>
            </a:lvl7pPr>
            <a:lvl8pPr marL="4551268" indent="0" algn="ctr">
              <a:buNone/>
              <a:defRPr sz="2276"/>
            </a:lvl8pPr>
            <a:lvl9pPr marL="5201450" indent="0" algn="ctr">
              <a:buNone/>
              <a:defRPr sz="2276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A581C-CCA1-4D5C-9F40-E94702956898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F4690-9848-47EE-9B7A-0E749BACC36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368959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2D157-8029-4493-B26D-5DA2839D2D4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28E37-7747-4E62-AF36-E53E9577137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03798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3113" y="2431639"/>
            <a:ext cx="14955977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183113" y="6527248"/>
            <a:ext cx="14955977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1pPr>
            <a:lvl2pPr marL="65018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363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544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726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0907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086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268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45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28909-55D2-467C-BFFE-BE2B051A55A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721A1-6D63-4D92-8033-68108FCDBAF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77280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192143" y="2596444"/>
            <a:ext cx="7369612" cy="618857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778508" y="2596444"/>
            <a:ext cx="7369612" cy="618857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3FA83-D9DB-47F7-B000-4A76B7E2D2D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8FA65-0839-42D4-8AE5-A32001B50A0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141254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94402" y="519295"/>
            <a:ext cx="14955977" cy="188524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194404" y="2390987"/>
            <a:ext cx="7335743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183" indent="0">
              <a:buNone/>
              <a:defRPr sz="2844" b="1"/>
            </a:lvl2pPr>
            <a:lvl3pPr marL="1300363" indent="0">
              <a:buNone/>
              <a:defRPr sz="2560" b="1"/>
            </a:lvl3pPr>
            <a:lvl4pPr marL="1950544" indent="0">
              <a:buNone/>
              <a:defRPr sz="2276" b="1"/>
            </a:lvl4pPr>
            <a:lvl5pPr marL="2600726" indent="0">
              <a:buNone/>
              <a:defRPr sz="2276" b="1"/>
            </a:lvl5pPr>
            <a:lvl6pPr marL="3250907" indent="0">
              <a:buNone/>
              <a:defRPr sz="2276" b="1"/>
            </a:lvl6pPr>
            <a:lvl7pPr marL="3901086" indent="0">
              <a:buNone/>
              <a:defRPr sz="2276" b="1"/>
            </a:lvl7pPr>
            <a:lvl8pPr marL="4551268" indent="0">
              <a:buNone/>
              <a:defRPr sz="2276" b="1"/>
            </a:lvl8pPr>
            <a:lvl9pPr marL="5201450" indent="0">
              <a:buNone/>
              <a:defRPr sz="2276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194404" y="3562773"/>
            <a:ext cx="7335743" cy="524030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8778513" y="2390987"/>
            <a:ext cx="7371870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183" indent="0">
              <a:buNone/>
              <a:defRPr sz="2844" b="1"/>
            </a:lvl2pPr>
            <a:lvl3pPr marL="1300363" indent="0">
              <a:buNone/>
              <a:defRPr sz="2560" b="1"/>
            </a:lvl3pPr>
            <a:lvl4pPr marL="1950544" indent="0">
              <a:buNone/>
              <a:defRPr sz="2276" b="1"/>
            </a:lvl4pPr>
            <a:lvl5pPr marL="2600726" indent="0">
              <a:buNone/>
              <a:defRPr sz="2276" b="1"/>
            </a:lvl5pPr>
            <a:lvl6pPr marL="3250907" indent="0">
              <a:buNone/>
              <a:defRPr sz="2276" b="1"/>
            </a:lvl6pPr>
            <a:lvl7pPr marL="3901086" indent="0">
              <a:buNone/>
              <a:defRPr sz="2276" b="1"/>
            </a:lvl7pPr>
            <a:lvl8pPr marL="4551268" indent="0">
              <a:buNone/>
              <a:defRPr sz="2276" b="1"/>
            </a:lvl8pPr>
            <a:lvl9pPr marL="5201450" indent="0">
              <a:buNone/>
              <a:defRPr sz="2276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8778513" y="3562773"/>
            <a:ext cx="7371870" cy="524030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A7B32-3B7A-4CDA-8A12-E30BB67D873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6DDD8-8DBA-4779-B15F-209C6827C59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037132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121FD-4C10-40A5-AA2A-AD75316D9F61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FA5A6-405B-4921-96C0-262E02DA54B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461930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E3220-5404-4A1C-87D3-9A09EEE731D4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FC69-0845-407A-9BBD-AF39A20B9E2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908431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71870" y="1404350"/>
            <a:ext cx="8778508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183" indent="0">
              <a:buNone/>
              <a:defRPr sz="1991"/>
            </a:lvl2pPr>
            <a:lvl3pPr marL="1300363" indent="0">
              <a:buNone/>
              <a:defRPr sz="1707"/>
            </a:lvl3pPr>
            <a:lvl4pPr marL="1950544" indent="0">
              <a:buNone/>
              <a:defRPr sz="1422"/>
            </a:lvl4pPr>
            <a:lvl5pPr marL="2600726" indent="0">
              <a:buNone/>
              <a:defRPr sz="1422"/>
            </a:lvl5pPr>
            <a:lvl6pPr marL="3250907" indent="0">
              <a:buNone/>
              <a:defRPr sz="1422"/>
            </a:lvl6pPr>
            <a:lvl7pPr marL="3901086" indent="0">
              <a:buNone/>
              <a:defRPr sz="1422"/>
            </a:lvl7pPr>
            <a:lvl8pPr marL="4551268" indent="0">
              <a:buNone/>
              <a:defRPr sz="1422"/>
            </a:lvl8pPr>
            <a:lvl9pPr marL="5201450" indent="0">
              <a:buNone/>
              <a:defRPr sz="142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F72E9-8490-4A14-8034-37AD2C29293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13CCD-9EB2-440A-9F30-163724C055F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84548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7371870" y="1404350"/>
            <a:ext cx="8778508" cy="6931378"/>
          </a:xfrm>
        </p:spPr>
        <p:txBody>
          <a:bodyPr rtlCol="0">
            <a:normAutofit/>
          </a:bodyPr>
          <a:lstStyle>
            <a:lvl1pPr marL="0" indent="0">
              <a:buNone/>
              <a:defRPr sz="4551"/>
            </a:lvl1pPr>
            <a:lvl2pPr marL="650183" indent="0">
              <a:buNone/>
              <a:defRPr sz="3982"/>
            </a:lvl2pPr>
            <a:lvl3pPr marL="1300363" indent="0">
              <a:buNone/>
              <a:defRPr sz="3413"/>
            </a:lvl3pPr>
            <a:lvl4pPr marL="1950544" indent="0">
              <a:buNone/>
              <a:defRPr sz="2844"/>
            </a:lvl4pPr>
            <a:lvl5pPr marL="2600726" indent="0">
              <a:buNone/>
              <a:defRPr sz="2844"/>
            </a:lvl5pPr>
            <a:lvl6pPr marL="3250907" indent="0">
              <a:buNone/>
              <a:defRPr sz="2844"/>
            </a:lvl6pPr>
            <a:lvl7pPr marL="3901086" indent="0">
              <a:buNone/>
              <a:defRPr sz="2844"/>
            </a:lvl7pPr>
            <a:lvl8pPr marL="4551268" indent="0">
              <a:buNone/>
              <a:defRPr sz="2844"/>
            </a:lvl8pPr>
            <a:lvl9pPr marL="5201450" indent="0">
              <a:buNone/>
              <a:defRPr sz="2844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183" indent="0">
              <a:buNone/>
              <a:defRPr sz="1991"/>
            </a:lvl2pPr>
            <a:lvl3pPr marL="1300363" indent="0">
              <a:buNone/>
              <a:defRPr sz="1707"/>
            </a:lvl3pPr>
            <a:lvl4pPr marL="1950544" indent="0">
              <a:buNone/>
              <a:defRPr sz="1422"/>
            </a:lvl4pPr>
            <a:lvl5pPr marL="2600726" indent="0">
              <a:buNone/>
              <a:defRPr sz="1422"/>
            </a:lvl5pPr>
            <a:lvl6pPr marL="3250907" indent="0">
              <a:buNone/>
              <a:defRPr sz="1422"/>
            </a:lvl6pPr>
            <a:lvl7pPr marL="3901086" indent="0">
              <a:buNone/>
              <a:defRPr sz="1422"/>
            </a:lvl7pPr>
            <a:lvl8pPr marL="4551268" indent="0">
              <a:buNone/>
              <a:defRPr sz="1422"/>
            </a:lvl8pPr>
            <a:lvl9pPr marL="5201450" indent="0">
              <a:buNone/>
              <a:defRPr sz="142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A5524-F8CE-40E3-B113-87F408AB61A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800F9-2413-416F-82C8-3139D7679A6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440491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39D02-0992-4414-B7FD-53743F79D804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0D2A7-3FD6-4484-9FFB-31D0983CB69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8530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12409129" y="519289"/>
            <a:ext cx="3738994" cy="82657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192148" y="519289"/>
            <a:ext cx="11000229" cy="82657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36261-4CC3-44B9-99C8-E0A1721ED2B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0F9EA-349F-4E6B-BEC4-751635AEFD7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307688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67533" y="1596249"/>
            <a:ext cx="13005197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167533" y="5122898"/>
            <a:ext cx="13005197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183" indent="0" algn="ctr">
              <a:buNone/>
              <a:defRPr sz="2844"/>
            </a:lvl2pPr>
            <a:lvl3pPr marL="1300363" indent="0" algn="ctr">
              <a:buNone/>
              <a:defRPr sz="2560"/>
            </a:lvl3pPr>
            <a:lvl4pPr marL="1950544" indent="0" algn="ctr">
              <a:buNone/>
              <a:defRPr sz="2276"/>
            </a:lvl4pPr>
            <a:lvl5pPr marL="2600726" indent="0" algn="ctr">
              <a:buNone/>
              <a:defRPr sz="2276"/>
            </a:lvl5pPr>
            <a:lvl6pPr marL="3250907" indent="0" algn="ctr">
              <a:buNone/>
              <a:defRPr sz="2276"/>
            </a:lvl6pPr>
            <a:lvl7pPr marL="3901086" indent="0" algn="ctr">
              <a:buNone/>
              <a:defRPr sz="2276"/>
            </a:lvl7pPr>
            <a:lvl8pPr marL="4551268" indent="0" algn="ctr">
              <a:buNone/>
              <a:defRPr sz="2276"/>
            </a:lvl8pPr>
            <a:lvl9pPr marL="5201450" indent="0" algn="ctr">
              <a:buNone/>
              <a:defRPr sz="2276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A581C-CCA1-4D5C-9F40-E94702956898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F4690-9848-47EE-9B7A-0E749BACC36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23683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2D157-8029-4493-B26D-5DA2839D2D4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28E37-7747-4E62-AF36-E53E9577137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954786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3113" y="2431639"/>
            <a:ext cx="14955977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183113" y="6527248"/>
            <a:ext cx="14955977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1pPr>
            <a:lvl2pPr marL="65018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363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544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726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0907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086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268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45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28909-55D2-467C-BFFE-BE2B051A55A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721A1-6D63-4D92-8033-68108FCDBAF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949262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192143" y="2596444"/>
            <a:ext cx="7369612" cy="618857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778508" y="2596444"/>
            <a:ext cx="7369612" cy="618857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3FA83-D9DB-47F7-B000-4A76B7E2D2D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8FA65-0839-42D4-8AE5-A32001B50A0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821137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94402" y="519295"/>
            <a:ext cx="14955977" cy="188524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194404" y="2390987"/>
            <a:ext cx="7335743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183" indent="0">
              <a:buNone/>
              <a:defRPr sz="2844" b="1"/>
            </a:lvl2pPr>
            <a:lvl3pPr marL="1300363" indent="0">
              <a:buNone/>
              <a:defRPr sz="2560" b="1"/>
            </a:lvl3pPr>
            <a:lvl4pPr marL="1950544" indent="0">
              <a:buNone/>
              <a:defRPr sz="2276" b="1"/>
            </a:lvl4pPr>
            <a:lvl5pPr marL="2600726" indent="0">
              <a:buNone/>
              <a:defRPr sz="2276" b="1"/>
            </a:lvl5pPr>
            <a:lvl6pPr marL="3250907" indent="0">
              <a:buNone/>
              <a:defRPr sz="2276" b="1"/>
            </a:lvl6pPr>
            <a:lvl7pPr marL="3901086" indent="0">
              <a:buNone/>
              <a:defRPr sz="2276" b="1"/>
            </a:lvl7pPr>
            <a:lvl8pPr marL="4551268" indent="0">
              <a:buNone/>
              <a:defRPr sz="2276" b="1"/>
            </a:lvl8pPr>
            <a:lvl9pPr marL="5201450" indent="0">
              <a:buNone/>
              <a:defRPr sz="2276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194404" y="3562773"/>
            <a:ext cx="7335743" cy="524030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8778513" y="2390987"/>
            <a:ext cx="7371870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183" indent="0">
              <a:buNone/>
              <a:defRPr sz="2844" b="1"/>
            </a:lvl2pPr>
            <a:lvl3pPr marL="1300363" indent="0">
              <a:buNone/>
              <a:defRPr sz="2560" b="1"/>
            </a:lvl3pPr>
            <a:lvl4pPr marL="1950544" indent="0">
              <a:buNone/>
              <a:defRPr sz="2276" b="1"/>
            </a:lvl4pPr>
            <a:lvl5pPr marL="2600726" indent="0">
              <a:buNone/>
              <a:defRPr sz="2276" b="1"/>
            </a:lvl5pPr>
            <a:lvl6pPr marL="3250907" indent="0">
              <a:buNone/>
              <a:defRPr sz="2276" b="1"/>
            </a:lvl6pPr>
            <a:lvl7pPr marL="3901086" indent="0">
              <a:buNone/>
              <a:defRPr sz="2276" b="1"/>
            </a:lvl7pPr>
            <a:lvl8pPr marL="4551268" indent="0">
              <a:buNone/>
              <a:defRPr sz="2276" b="1"/>
            </a:lvl8pPr>
            <a:lvl9pPr marL="5201450" indent="0">
              <a:buNone/>
              <a:defRPr sz="2276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8778513" y="3562773"/>
            <a:ext cx="7371870" cy="524030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A7B32-3B7A-4CDA-8A12-E30BB67D873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6DDD8-8DBA-4779-B15F-209C6827C59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201126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121FD-4C10-40A5-AA2A-AD75316D9F61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FA5A6-405B-4921-96C0-262E02DA54B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744185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E3220-5404-4A1C-87D3-9A09EEE731D4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FC69-0845-407A-9BBD-AF39A20B9E2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791484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71870" y="1404350"/>
            <a:ext cx="8778508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183" indent="0">
              <a:buNone/>
              <a:defRPr sz="1991"/>
            </a:lvl2pPr>
            <a:lvl3pPr marL="1300363" indent="0">
              <a:buNone/>
              <a:defRPr sz="1707"/>
            </a:lvl3pPr>
            <a:lvl4pPr marL="1950544" indent="0">
              <a:buNone/>
              <a:defRPr sz="1422"/>
            </a:lvl4pPr>
            <a:lvl5pPr marL="2600726" indent="0">
              <a:buNone/>
              <a:defRPr sz="1422"/>
            </a:lvl5pPr>
            <a:lvl6pPr marL="3250907" indent="0">
              <a:buNone/>
              <a:defRPr sz="1422"/>
            </a:lvl6pPr>
            <a:lvl7pPr marL="3901086" indent="0">
              <a:buNone/>
              <a:defRPr sz="1422"/>
            </a:lvl7pPr>
            <a:lvl8pPr marL="4551268" indent="0">
              <a:buNone/>
              <a:defRPr sz="1422"/>
            </a:lvl8pPr>
            <a:lvl9pPr marL="5201450" indent="0">
              <a:buNone/>
              <a:defRPr sz="142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F72E9-8490-4A14-8034-37AD2C29293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13CCD-9EB2-440A-9F30-163724C055F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335221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7371870" y="1404350"/>
            <a:ext cx="8778508" cy="6931378"/>
          </a:xfrm>
        </p:spPr>
        <p:txBody>
          <a:bodyPr rtlCol="0">
            <a:normAutofit/>
          </a:bodyPr>
          <a:lstStyle>
            <a:lvl1pPr marL="0" indent="0">
              <a:buNone/>
              <a:defRPr sz="4551"/>
            </a:lvl1pPr>
            <a:lvl2pPr marL="650183" indent="0">
              <a:buNone/>
              <a:defRPr sz="3982"/>
            </a:lvl2pPr>
            <a:lvl3pPr marL="1300363" indent="0">
              <a:buNone/>
              <a:defRPr sz="3413"/>
            </a:lvl3pPr>
            <a:lvl4pPr marL="1950544" indent="0">
              <a:buNone/>
              <a:defRPr sz="2844"/>
            </a:lvl4pPr>
            <a:lvl5pPr marL="2600726" indent="0">
              <a:buNone/>
              <a:defRPr sz="2844"/>
            </a:lvl5pPr>
            <a:lvl6pPr marL="3250907" indent="0">
              <a:buNone/>
              <a:defRPr sz="2844"/>
            </a:lvl6pPr>
            <a:lvl7pPr marL="3901086" indent="0">
              <a:buNone/>
              <a:defRPr sz="2844"/>
            </a:lvl7pPr>
            <a:lvl8pPr marL="4551268" indent="0">
              <a:buNone/>
              <a:defRPr sz="2844"/>
            </a:lvl8pPr>
            <a:lvl9pPr marL="5201450" indent="0">
              <a:buNone/>
              <a:defRPr sz="2844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183" indent="0">
              <a:buNone/>
              <a:defRPr sz="1991"/>
            </a:lvl2pPr>
            <a:lvl3pPr marL="1300363" indent="0">
              <a:buNone/>
              <a:defRPr sz="1707"/>
            </a:lvl3pPr>
            <a:lvl4pPr marL="1950544" indent="0">
              <a:buNone/>
              <a:defRPr sz="1422"/>
            </a:lvl4pPr>
            <a:lvl5pPr marL="2600726" indent="0">
              <a:buNone/>
              <a:defRPr sz="1422"/>
            </a:lvl5pPr>
            <a:lvl6pPr marL="3250907" indent="0">
              <a:buNone/>
              <a:defRPr sz="1422"/>
            </a:lvl6pPr>
            <a:lvl7pPr marL="3901086" indent="0">
              <a:buNone/>
              <a:defRPr sz="1422"/>
            </a:lvl7pPr>
            <a:lvl8pPr marL="4551268" indent="0">
              <a:buNone/>
              <a:defRPr sz="1422"/>
            </a:lvl8pPr>
            <a:lvl9pPr marL="5201450" indent="0">
              <a:buNone/>
              <a:defRPr sz="142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A5524-F8CE-40E3-B113-87F408AB61A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800F9-2413-416F-82C8-3139D7679A6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6719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39D02-0992-4414-B7FD-53743F79D804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0D2A7-3FD6-4484-9FFB-31D0983CB69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81063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12409129" y="519289"/>
            <a:ext cx="3738994" cy="82657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192148" y="519289"/>
            <a:ext cx="11000229" cy="82657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36261-4CC3-44B9-99C8-E0A1721ED2B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0F9EA-349F-4E6B-BEC4-751635AEFD7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461183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0520" y="3029940"/>
            <a:ext cx="14739224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1040" y="5527040"/>
            <a:ext cx="12138184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230" indent="0" algn="ctr">
              <a:buNone/>
              <a:defRPr/>
            </a:lvl2pPr>
            <a:lvl3pPr marL="1300460" indent="0" algn="ctr">
              <a:buNone/>
              <a:defRPr/>
            </a:lvl3pPr>
            <a:lvl4pPr marL="1950690" indent="0" algn="ctr">
              <a:buNone/>
              <a:defRPr/>
            </a:lvl4pPr>
            <a:lvl5pPr marL="2600919" indent="0" algn="ctr">
              <a:buNone/>
              <a:defRPr/>
            </a:lvl5pPr>
            <a:lvl6pPr marL="3251149" indent="0" algn="ctr">
              <a:buNone/>
              <a:defRPr/>
            </a:lvl6pPr>
            <a:lvl7pPr marL="3901379" indent="0" algn="ctr">
              <a:buNone/>
              <a:defRPr/>
            </a:lvl7pPr>
            <a:lvl8pPr marL="4551609" indent="0" algn="ctr">
              <a:buNone/>
              <a:defRPr/>
            </a:lvl8pPr>
            <a:lvl9pPr marL="52018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F758C-E3E6-48C5-9EA1-ADC5640C0152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0923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A5FC3-3044-4EAA-B7D3-58180A06F4FB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018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761" y="6267593"/>
            <a:ext cx="14739224" cy="1937173"/>
          </a:xfrm>
        </p:spPr>
        <p:txBody>
          <a:bodyPr anchor="t"/>
          <a:lstStyle>
            <a:lvl1pPr algn="l">
              <a:defRPr sz="5689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761" y="4133993"/>
            <a:ext cx="14739224" cy="2133599"/>
          </a:xfrm>
        </p:spPr>
        <p:txBody>
          <a:bodyPr anchor="b"/>
          <a:lstStyle>
            <a:lvl1pPr marL="0" indent="0">
              <a:buNone/>
              <a:defRPr sz="2844"/>
            </a:lvl1pPr>
            <a:lvl2pPr marL="650230" indent="0">
              <a:buNone/>
              <a:defRPr sz="2560"/>
            </a:lvl2pPr>
            <a:lvl3pPr marL="1300460" indent="0">
              <a:buNone/>
              <a:defRPr sz="2276"/>
            </a:lvl3pPr>
            <a:lvl4pPr marL="1950690" indent="0">
              <a:buNone/>
              <a:defRPr sz="1991"/>
            </a:lvl4pPr>
            <a:lvl5pPr marL="2600919" indent="0">
              <a:buNone/>
              <a:defRPr sz="1991"/>
            </a:lvl5pPr>
            <a:lvl6pPr marL="3251149" indent="0">
              <a:buNone/>
              <a:defRPr sz="1991"/>
            </a:lvl6pPr>
            <a:lvl7pPr marL="3901379" indent="0">
              <a:buNone/>
              <a:defRPr sz="1991"/>
            </a:lvl7pPr>
            <a:lvl8pPr marL="4551609" indent="0">
              <a:buNone/>
              <a:defRPr sz="1991"/>
            </a:lvl8pPr>
            <a:lvl9pPr marL="5201839" indent="0">
              <a:buNone/>
              <a:defRPr sz="19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4B7A7-DF02-40AD-91A1-63BB21D5A55C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468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013" y="2275842"/>
            <a:ext cx="7658616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4634" y="2275842"/>
            <a:ext cx="7658616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692DA-A706-48DE-AEC3-AFF05D5DA34E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22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014" y="2183272"/>
            <a:ext cx="7661627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014" y="3093155"/>
            <a:ext cx="7661627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8615" y="2183272"/>
            <a:ext cx="7664637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8615" y="3093155"/>
            <a:ext cx="7664637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6F84A-B07D-4875-8C07-15524318FD4E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281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B179B-4058-458E-ACD5-5138BBF48378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2554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B1217-3485-48B6-A906-E52544CE06CD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104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015" y="388338"/>
            <a:ext cx="5704827" cy="1652693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561" y="388340"/>
            <a:ext cx="9693689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015" y="2041033"/>
            <a:ext cx="5704827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145E7-580E-4A46-871F-B55F6F6C7712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5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192144" y="1464733"/>
            <a:ext cx="14955978" cy="170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8" tIns="48768" rIns="48768" bIns="48768" anchor="ctr"/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192144" y="3166533"/>
            <a:ext cx="14955978" cy="5367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8" tIns="48768" rIns="48768" bIns="48768"/>
          <a:lstStyle/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246561" y="8021685"/>
            <a:ext cx="3901559" cy="344710"/>
          </a:xfrm>
          <a:prstGeom prst="rect">
            <a:avLst/>
          </a:prstGeom>
          <a:ln w="12700">
            <a:miter lim="400000"/>
          </a:ln>
        </p:spPr>
        <p:txBody>
          <a:bodyPr lIns="48768" tIns="48768" rIns="48768" bIns="48768" anchor="ctr">
            <a:spAutoFit/>
          </a:bodyPr>
          <a:lstStyle>
            <a:lvl1pPr algn="r" defTabSz="914400"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6" r:id="rId4"/>
    <p:sldLayoutId id="2147483657" r:id="rId5"/>
    <p:sldLayoutId id="2147483659" r:id="rId6"/>
    <p:sldLayoutId id="2147483661" r:id="rId7"/>
    <p:sldLayoutId id="2147483662" r:id="rId8"/>
    <p:sldLayoutId id="2147483663" r:id="rId9"/>
  </p:sldLayoutIdLst>
  <p:transition spd="med"/>
  <p:txStyles>
    <p:titleStyle>
      <a:lvl1pPr defTabSz="912812"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1pPr>
      <a:lvl2pPr defTabSz="912812"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2pPr>
      <a:lvl3pPr defTabSz="912812"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3pPr>
      <a:lvl4pPr defTabSz="912812"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4pPr>
      <a:lvl5pPr defTabSz="912812"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5pPr>
      <a:lvl6pPr indent="457200" defTabSz="912812"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6pPr>
      <a:lvl7pPr indent="914400" defTabSz="912812"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7pPr>
      <a:lvl8pPr indent="1371600" defTabSz="912812"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8pPr>
      <a:lvl9pPr indent="1828800" defTabSz="912812"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308089" indent="-308089" defTabSz="912812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1pPr>
      <a:lvl2pPr marL="816637" indent="-359437" defTabSz="912812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2pPr>
      <a:lvl3pPr marL="1345724" indent="-431324" defTabSz="912812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3pPr>
      <a:lvl4pPr marL="1850849" indent="-479249" defTabSz="912812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4pPr>
      <a:lvl5pPr marL="2308049" indent="-479249" defTabSz="912812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5pPr>
      <a:lvl6pPr marL="2768530" indent="-482587" defTabSz="912812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6pPr>
      <a:lvl7pPr marL="3225719" indent="-482587" defTabSz="912812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7pPr>
      <a:lvl8pPr marL="3682907" indent="-482587" defTabSz="912812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8pPr>
      <a:lvl9pPr marL="4140096" indent="-482586" defTabSz="912812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1192143" y="519295"/>
            <a:ext cx="14955977" cy="188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1192143" y="2596444"/>
            <a:ext cx="14955977" cy="618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1192143" y="9040151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70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300460" rtl="0">
              <a:defRPr/>
            </a:pPr>
            <a:fld id="{B087B86E-F1FC-4254-834B-E8B143416536}" type="datetimeFigureOut">
              <a:rPr lang="el-GR" kern="1200" smtClean="0">
                <a:solidFill>
                  <a:prstClr val="black">
                    <a:tint val="75000"/>
                  </a:prstClr>
                </a:solidFill>
              </a:rPr>
              <a:pPr defTabSz="1300460" rtl="0">
                <a:defRPr/>
              </a:pPr>
              <a:t>19/11/2015</a:t>
            </a:fld>
            <a:endParaRPr lang="el-GR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5743962" y="9040151"/>
            <a:ext cx="585233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70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300460" rtl="0">
              <a:defRPr/>
            </a:pPr>
            <a:endParaRPr lang="el-GR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2246561" y="9040151"/>
            <a:ext cx="3901559" cy="51928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707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fld id="{B84C2036-322B-4516-A8F2-CA6DFBE620C3}" type="slidenum">
              <a:rPr lang="el-GR" altLang="el-GR" kern="1200" smtClean="0">
                <a:cs typeface="Arial" panose="020B0604020202020204" pitchFamily="34" charset="0"/>
              </a:rPr>
              <a:pPr defTabSz="130046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 kern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95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129813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9813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2pPr>
      <a:lvl3pPr algn="l" defTabSz="129813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3pPr>
      <a:lvl4pPr algn="l" defTabSz="129813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4pPr>
      <a:lvl5pPr algn="l" defTabSz="129813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5pPr>
      <a:lvl6pPr marL="650199" algn="l" defTabSz="1298139" rtl="0" fontAlgn="base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6pPr>
      <a:lvl7pPr marL="1300394" algn="l" defTabSz="1298139" rtl="0" fontAlgn="base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7pPr>
      <a:lvl8pPr marL="1950593" algn="l" defTabSz="1298139" rtl="0" fontAlgn="base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8pPr>
      <a:lvl9pPr marL="2600790" algn="l" defTabSz="1298139" rtl="0" fontAlgn="base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22842" indent="-322842" algn="l" defTabSz="1298139" rtl="0" eaLnBrk="0" fontAlgn="base" hangingPunct="0">
        <a:lnSpc>
          <a:spcPct val="90000"/>
        </a:lnSpc>
        <a:spcBef>
          <a:spcPts val="1422"/>
        </a:spcBef>
        <a:spcAft>
          <a:spcPct val="0"/>
        </a:spcAft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3039" indent="-322842" algn="l" defTabSz="1298139" rtl="0" eaLnBrk="0" fontAlgn="base" hangingPunct="0">
        <a:lnSpc>
          <a:spcPct val="90000"/>
        </a:lnSpc>
        <a:spcBef>
          <a:spcPts val="711"/>
        </a:spcBef>
        <a:spcAft>
          <a:spcPct val="0"/>
        </a:spcAft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3238" indent="-322842" algn="l" defTabSz="1298139" rtl="0" eaLnBrk="0" fontAlgn="base" hangingPunct="0">
        <a:lnSpc>
          <a:spcPct val="90000"/>
        </a:lnSpc>
        <a:spcBef>
          <a:spcPts val="711"/>
        </a:spcBef>
        <a:spcAft>
          <a:spcPct val="0"/>
        </a:spcAft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3434" indent="-322842" algn="l" defTabSz="1298139" rtl="0" eaLnBrk="0" fontAlgn="base" hangingPunct="0">
        <a:lnSpc>
          <a:spcPct val="90000"/>
        </a:lnSpc>
        <a:spcBef>
          <a:spcPts val="71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923632" indent="-322842" algn="l" defTabSz="1298139" rtl="0" eaLnBrk="0" fontAlgn="base" hangingPunct="0">
        <a:lnSpc>
          <a:spcPct val="90000"/>
        </a:lnSpc>
        <a:spcBef>
          <a:spcPts val="71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575997" indent="-325092" algn="l" defTabSz="1300363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78" indent="-325092" algn="l" defTabSz="1300363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60" indent="-325092" algn="l" defTabSz="1300363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41" indent="-325092" algn="l" defTabSz="1300363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3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3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44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26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07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086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68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50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1192143" y="519295"/>
            <a:ext cx="14955977" cy="188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1192143" y="2596444"/>
            <a:ext cx="14955977" cy="618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1192143" y="9040151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70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300460" rtl="0">
              <a:defRPr/>
            </a:pPr>
            <a:fld id="{B087B86E-F1FC-4254-834B-E8B143416536}" type="datetimeFigureOut">
              <a:rPr lang="el-GR" kern="1200" smtClean="0">
                <a:solidFill>
                  <a:prstClr val="black">
                    <a:tint val="75000"/>
                  </a:prstClr>
                </a:solidFill>
              </a:rPr>
              <a:pPr defTabSz="1300460" rtl="0">
                <a:defRPr/>
              </a:pPr>
              <a:t>19/11/2015</a:t>
            </a:fld>
            <a:endParaRPr lang="el-GR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5743962" y="9040151"/>
            <a:ext cx="585233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70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300460" rtl="0">
              <a:defRPr/>
            </a:pPr>
            <a:endParaRPr lang="el-GR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2246561" y="9040151"/>
            <a:ext cx="3901559" cy="51928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707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fld id="{B84C2036-322B-4516-A8F2-CA6DFBE620C3}" type="slidenum">
              <a:rPr lang="el-GR" altLang="el-GR" kern="1200" smtClean="0">
                <a:cs typeface="Arial" panose="020B0604020202020204" pitchFamily="34" charset="0"/>
              </a:rPr>
              <a:pPr defTabSz="130046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 kern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77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129813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9813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2pPr>
      <a:lvl3pPr algn="l" defTabSz="129813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3pPr>
      <a:lvl4pPr algn="l" defTabSz="129813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4pPr>
      <a:lvl5pPr algn="l" defTabSz="129813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5pPr>
      <a:lvl6pPr marL="650199" algn="l" defTabSz="1298139" rtl="0" fontAlgn="base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6pPr>
      <a:lvl7pPr marL="1300394" algn="l" defTabSz="1298139" rtl="0" fontAlgn="base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7pPr>
      <a:lvl8pPr marL="1950593" algn="l" defTabSz="1298139" rtl="0" fontAlgn="base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8pPr>
      <a:lvl9pPr marL="2600790" algn="l" defTabSz="1298139" rtl="0" fontAlgn="base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22842" indent="-322842" algn="l" defTabSz="1298139" rtl="0" eaLnBrk="0" fontAlgn="base" hangingPunct="0">
        <a:lnSpc>
          <a:spcPct val="90000"/>
        </a:lnSpc>
        <a:spcBef>
          <a:spcPts val="1422"/>
        </a:spcBef>
        <a:spcAft>
          <a:spcPct val="0"/>
        </a:spcAft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3039" indent="-322842" algn="l" defTabSz="1298139" rtl="0" eaLnBrk="0" fontAlgn="base" hangingPunct="0">
        <a:lnSpc>
          <a:spcPct val="90000"/>
        </a:lnSpc>
        <a:spcBef>
          <a:spcPts val="711"/>
        </a:spcBef>
        <a:spcAft>
          <a:spcPct val="0"/>
        </a:spcAft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3238" indent="-322842" algn="l" defTabSz="1298139" rtl="0" eaLnBrk="0" fontAlgn="base" hangingPunct="0">
        <a:lnSpc>
          <a:spcPct val="90000"/>
        </a:lnSpc>
        <a:spcBef>
          <a:spcPts val="711"/>
        </a:spcBef>
        <a:spcAft>
          <a:spcPct val="0"/>
        </a:spcAft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3434" indent="-322842" algn="l" defTabSz="1298139" rtl="0" eaLnBrk="0" fontAlgn="base" hangingPunct="0">
        <a:lnSpc>
          <a:spcPct val="90000"/>
        </a:lnSpc>
        <a:spcBef>
          <a:spcPts val="71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923632" indent="-322842" algn="l" defTabSz="1298139" rtl="0" eaLnBrk="0" fontAlgn="base" hangingPunct="0">
        <a:lnSpc>
          <a:spcPct val="90000"/>
        </a:lnSpc>
        <a:spcBef>
          <a:spcPts val="71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575997" indent="-325092" algn="l" defTabSz="1300363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78" indent="-325092" algn="l" defTabSz="1300363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60" indent="-325092" algn="l" defTabSz="1300363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41" indent="-325092" algn="l" defTabSz="1300363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3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3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44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26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07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086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68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50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192145" y="1464732"/>
            <a:ext cx="14955978" cy="170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8768" tIns="48768" rIns="48768" bIns="48768" anchor="ctr"/>
          <a:lstStyle/>
          <a:p>
            <a:pPr lvl="0">
              <a:defRPr sz="1800"/>
            </a:pPr>
            <a:r>
              <a:rPr sz="6199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192145" y="3166534"/>
            <a:ext cx="14955978" cy="5367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8768" tIns="48768" rIns="48768" bIns="48768"/>
          <a:lstStyle/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246561" y="8021686"/>
            <a:ext cx="3901559" cy="344710"/>
          </a:xfrm>
          <a:prstGeom prst="rect">
            <a:avLst/>
          </a:prstGeom>
          <a:ln w="12700">
            <a:miter lim="400000"/>
          </a:ln>
        </p:spPr>
        <p:txBody>
          <a:bodyPr lIns="48768" tIns="48768" rIns="48768" bIns="48768" anchor="ctr">
            <a:spAutoFit/>
          </a:bodyPr>
          <a:lstStyle>
            <a:lvl1pPr algn="r" defTabSz="914354"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/>
            <a:fld id="{86CB4B4D-7CA3-9044-876B-883B54F8677D}" type="slidenum">
              <a:rPr lang="el-GR" smtClean="0"/>
              <a:pPr rtl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870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ransition spd="med"/>
  <p:txStyles>
    <p:titleStyle>
      <a:lvl1pPr defTabSz="912765">
        <a:lnSpc>
          <a:spcPct val="90000"/>
        </a:lnSpc>
        <a:defRPr sz="6199">
          <a:latin typeface="Calibri Light"/>
          <a:ea typeface="Calibri Light"/>
          <a:cs typeface="Calibri Light"/>
          <a:sym typeface="Calibri Light"/>
        </a:defRPr>
      </a:lvl1pPr>
      <a:lvl2pPr defTabSz="912765">
        <a:lnSpc>
          <a:spcPct val="90000"/>
        </a:lnSpc>
        <a:defRPr sz="6199">
          <a:latin typeface="Calibri Light"/>
          <a:ea typeface="Calibri Light"/>
          <a:cs typeface="Calibri Light"/>
          <a:sym typeface="Calibri Light"/>
        </a:defRPr>
      </a:lvl2pPr>
      <a:lvl3pPr defTabSz="912765">
        <a:lnSpc>
          <a:spcPct val="90000"/>
        </a:lnSpc>
        <a:defRPr sz="6199">
          <a:latin typeface="Calibri Light"/>
          <a:ea typeface="Calibri Light"/>
          <a:cs typeface="Calibri Light"/>
          <a:sym typeface="Calibri Light"/>
        </a:defRPr>
      </a:lvl3pPr>
      <a:lvl4pPr defTabSz="912765">
        <a:lnSpc>
          <a:spcPct val="90000"/>
        </a:lnSpc>
        <a:defRPr sz="6199">
          <a:latin typeface="Calibri Light"/>
          <a:ea typeface="Calibri Light"/>
          <a:cs typeface="Calibri Light"/>
          <a:sym typeface="Calibri Light"/>
        </a:defRPr>
      </a:lvl4pPr>
      <a:lvl5pPr defTabSz="912765">
        <a:lnSpc>
          <a:spcPct val="90000"/>
        </a:lnSpc>
        <a:defRPr sz="6199">
          <a:latin typeface="Calibri Light"/>
          <a:ea typeface="Calibri Light"/>
          <a:cs typeface="Calibri Light"/>
          <a:sym typeface="Calibri Light"/>
        </a:defRPr>
      </a:lvl5pPr>
      <a:lvl6pPr indent="457176" defTabSz="912765">
        <a:lnSpc>
          <a:spcPct val="90000"/>
        </a:lnSpc>
        <a:defRPr sz="6199">
          <a:latin typeface="Calibri Light"/>
          <a:ea typeface="Calibri Light"/>
          <a:cs typeface="Calibri Light"/>
          <a:sym typeface="Calibri Light"/>
        </a:defRPr>
      </a:lvl6pPr>
      <a:lvl7pPr indent="914354" defTabSz="912765">
        <a:lnSpc>
          <a:spcPct val="90000"/>
        </a:lnSpc>
        <a:defRPr sz="6199">
          <a:latin typeface="Calibri Light"/>
          <a:ea typeface="Calibri Light"/>
          <a:cs typeface="Calibri Light"/>
          <a:sym typeface="Calibri Light"/>
        </a:defRPr>
      </a:lvl7pPr>
      <a:lvl8pPr indent="1371530" defTabSz="912765">
        <a:lnSpc>
          <a:spcPct val="90000"/>
        </a:lnSpc>
        <a:defRPr sz="6199">
          <a:latin typeface="Calibri Light"/>
          <a:ea typeface="Calibri Light"/>
          <a:cs typeface="Calibri Light"/>
          <a:sym typeface="Calibri Light"/>
        </a:defRPr>
      </a:lvl8pPr>
      <a:lvl9pPr indent="1828706" defTabSz="912765">
        <a:lnSpc>
          <a:spcPct val="90000"/>
        </a:lnSpc>
        <a:defRPr sz="6199">
          <a:latin typeface="Calibri Light"/>
          <a:ea typeface="Calibri Light"/>
          <a:cs typeface="Calibri Light"/>
          <a:sym typeface="Calibri Light"/>
        </a:defRPr>
      </a:lvl9pPr>
    </p:titleStyle>
    <p:bodyStyle>
      <a:lvl1pPr marL="308073" indent="-308073" defTabSz="912765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1pPr>
      <a:lvl2pPr marL="816595" indent="-359418" defTabSz="912765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2pPr>
      <a:lvl3pPr marL="1345656" indent="-431302" defTabSz="912765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3pPr>
      <a:lvl4pPr marL="1850754" indent="-479225" defTabSz="912765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4pPr>
      <a:lvl5pPr marL="2307931" indent="-479225" defTabSz="912765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5pPr>
      <a:lvl6pPr marL="2768388" indent="-482562" defTabSz="912765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6pPr>
      <a:lvl7pPr marL="3225554" indent="-482562" defTabSz="912765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7pPr>
      <a:lvl8pPr marL="3682719" indent="-482562" defTabSz="912765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8pPr>
      <a:lvl9pPr marL="4139883" indent="-482561" defTabSz="912765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176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354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53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706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5884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06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236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413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1192143" y="519295"/>
            <a:ext cx="14955977" cy="188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1192143" y="2596444"/>
            <a:ext cx="14955977" cy="618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1192143" y="9040151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70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300460" rtl="0">
              <a:defRPr/>
            </a:pPr>
            <a:fld id="{B087B86E-F1FC-4254-834B-E8B143416536}" type="datetimeFigureOut">
              <a:rPr lang="el-GR" kern="1200" smtClean="0">
                <a:solidFill>
                  <a:prstClr val="black">
                    <a:tint val="75000"/>
                  </a:prstClr>
                </a:solidFill>
              </a:rPr>
              <a:pPr defTabSz="1300460" rtl="0">
                <a:defRPr/>
              </a:pPr>
              <a:t>19/11/2015</a:t>
            </a:fld>
            <a:endParaRPr lang="el-GR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5743962" y="9040151"/>
            <a:ext cx="585233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70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300460" rtl="0">
              <a:defRPr/>
            </a:pPr>
            <a:endParaRPr lang="el-GR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2246561" y="9040151"/>
            <a:ext cx="3901559" cy="51928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707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fld id="{B84C2036-322B-4516-A8F2-CA6DFBE620C3}" type="slidenum">
              <a:rPr lang="el-GR" altLang="el-GR" kern="1200" smtClean="0">
                <a:cs typeface="Arial" panose="020B0604020202020204" pitchFamily="34" charset="0"/>
              </a:rPr>
              <a:pPr defTabSz="130046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 kern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85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129813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9813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2pPr>
      <a:lvl3pPr algn="l" defTabSz="129813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3pPr>
      <a:lvl4pPr algn="l" defTabSz="129813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4pPr>
      <a:lvl5pPr algn="l" defTabSz="129813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5pPr>
      <a:lvl6pPr marL="650199" algn="l" defTabSz="1298139" rtl="0" fontAlgn="base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6pPr>
      <a:lvl7pPr marL="1300394" algn="l" defTabSz="1298139" rtl="0" fontAlgn="base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7pPr>
      <a:lvl8pPr marL="1950593" algn="l" defTabSz="1298139" rtl="0" fontAlgn="base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8pPr>
      <a:lvl9pPr marL="2600790" algn="l" defTabSz="1298139" rtl="0" fontAlgn="base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22842" indent="-322842" algn="l" defTabSz="1298139" rtl="0" eaLnBrk="0" fontAlgn="base" hangingPunct="0">
        <a:lnSpc>
          <a:spcPct val="90000"/>
        </a:lnSpc>
        <a:spcBef>
          <a:spcPts val="1422"/>
        </a:spcBef>
        <a:spcAft>
          <a:spcPct val="0"/>
        </a:spcAft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3039" indent="-322842" algn="l" defTabSz="1298139" rtl="0" eaLnBrk="0" fontAlgn="base" hangingPunct="0">
        <a:lnSpc>
          <a:spcPct val="90000"/>
        </a:lnSpc>
        <a:spcBef>
          <a:spcPts val="711"/>
        </a:spcBef>
        <a:spcAft>
          <a:spcPct val="0"/>
        </a:spcAft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3238" indent="-322842" algn="l" defTabSz="1298139" rtl="0" eaLnBrk="0" fontAlgn="base" hangingPunct="0">
        <a:lnSpc>
          <a:spcPct val="90000"/>
        </a:lnSpc>
        <a:spcBef>
          <a:spcPts val="711"/>
        </a:spcBef>
        <a:spcAft>
          <a:spcPct val="0"/>
        </a:spcAft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3434" indent="-322842" algn="l" defTabSz="1298139" rtl="0" eaLnBrk="0" fontAlgn="base" hangingPunct="0">
        <a:lnSpc>
          <a:spcPct val="90000"/>
        </a:lnSpc>
        <a:spcBef>
          <a:spcPts val="71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923632" indent="-322842" algn="l" defTabSz="1298139" rtl="0" eaLnBrk="0" fontAlgn="base" hangingPunct="0">
        <a:lnSpc>
          <a:spcPct val="90000"/>
        </a:lnSpc>
        <a:spcBef>
          <a:spcPts val="71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575997" indent="-325092" algn="l" defTabSz="1300363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78" indent="-325092" algn="l" defTabSz="1300363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60" indent="-325092" algn="l" defTabSz="1300363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41" indent="-325092" algn="l" defTabSz="1300363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3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3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44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26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07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086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68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50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1192143" y="519295"/>
            <a:ext cx="14955977" cy="188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1192143" y="2596444"/>
            <a:ext cx="14955977" cy="618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1192143" y="9040151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70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300460" rtl="0">
              <a:defRPr/>
            </a:pPr>
            <a:fld id="{B087B86E-F1FC-4254-834B-E8B143416536}" type="datetimeFigureOut">
              <a:rPr lang="el-GR" kern="1200" smtClean="0">
                <a:solidFill>
                  <a:prstClr val="black">
                    <a:tint val="75000"/>
                  </a:prstClr>
                </a:solidFill>
              </a:rPr>
              <a:pPr defTabSz="1300460" rtl="0">
                <a:defRPr/>
              </a:pPr>
              <a:t>19/11/2015</a:t>
            </a:fld>
            <a:endParaRPr lang="el-GR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5743962" y="9040151"/>
            <a:ext cx="585233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70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300460" rtl="0">
              <a:defRPr/>
            </a:pPr>
            <a:endParaRPr lang="el-GR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2246561" y="9040151"/>
            <a:ext cx="3901559" cy="51928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707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fld id="{B84C2036-322B-4516-A8F2-CA6DFBE620C3}" type="slidenum">
              <a:rPr lang="el-GR" altLang="el-GR" kern="1200" smtClean="0">
                <a:cs typeface="Arial" panose="020B0604020202020204" pitchFamily="34" charset="0"/>
              </a:rPr>
              <a:pPr defTabSz="130046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 kern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15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129813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9813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2pPr>
      <a:lvl3pPr algn="l" defTabSz="129813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3pPr>
      <a:lvl4pPr algn="l" defTabSz="129813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4pPr>
      <a:lvl5pPr algn="l" defTabSz="129813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5pPr>
      <a:lvl6pPr marL="650199" algn="l" defTabSz="1298139" rtl="0" fontAlgn="base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6pPr>
      <a:lvl7pPr marL="1300394" algn="l" defTabSz="1298139" rtl="0" fontAlgn="base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7pPr>
      <a:lvl8pPr marL="1950593" algn="l" defTabSz="1298139" rtl="0" fontAlgn="base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8pPr>
      <a:lvl9pPr marL="2600790" algn="l" defTabSz="1298139" rtl="0" fontAlgn="base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22842" indent="-322842" algn="l" defTabSz="1298139" rtl="0" eaLnBrk="0" fontAlgn="base" hangingPunct="0">
        <a:lnSpc>
          <a:spcPct val="90000"/>
        </a:lnSpc>
        <a:spcBef>
          <a:spcPts val="1422"/>
        </a:spcBef>
        <a:spcAft>
          <a:spcPct val="0"/>
        </a:spcAft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3039" indent="-322842" algn="l" defTabSz="1298139" rtl="0" eaLnBrk="0" fontAlgn="base" hangingPunct="0">
        <a:lnSpc>
          <a:spcPct val="90000"/>
        </a:lnSpc>
        <a:spcBef>
          <a:spcPts val="711"/>
        </a:spcBef>
        <a:spcAft>
          <a:spcPct val="0"/>
        </a:spcAft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3238" indent="-322842" algn="l" defTabSz="1298139" rtl="0" eaLnBrk="0" fontAlgn="base" hangingPunct="0">
        <a:lnSpc>
          <a:spcPct val="90000"/>
        </a:lnSpc>
        <a:spcBef>
          <a:spcPts val="711"/>
        </a:spcBef>
        <a:spcAft>
          <a:spcPct val="0"/>
        </a:spcAft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3434" indent="-322842" algn="l" defTabSz="1298139" rtl="0" eaLnBrk="0" fontAlgn="base" hangingPunct="0">
        <a:lnSpc>
          <a:spcPct val="90000"/>
        </a:lnSpc>
        <a:spcBef>
          <a:spcPts val="71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923632" indent="-322842" algn="l" defTabSz="1298139" rtl="0" eaLnBrk="0" fontAlgn="base" hangingPunct="0">
        <a:lnSpc>
          <a:spcPct val="90000"/>
        </a:lnSpc>
        <a:spcBef>
          <a:spcPts val="71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575997" indent="-325092" algn="l" defTabSz="1300363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78" indent="-325092" algn="l" defTabSz="1300363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60" indent="-325092" algn="l" defTabSz="1300363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41" indent="-325092" algn="l" defTabSz="1300363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3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3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44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26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07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086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68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50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1192143" y="519295"/>
            <a:ext cx="14955977" cy="188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1192143" y="2596444"/>
            <a:ext cx="14955977" cy="618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1192143" y="9040151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70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300460" rtl="0">
              <a:defRPr/>
            </a:pPr>
            <a:fld id="{B087B86E-F1FC-4254-834B-E8B143416536}" type="datetimeFigureOut">
              <a:rPr lang="el-GR" kern="1200" smtClean="0">
                <a:solidFill>
                  <a:prstClr val="black">
                    <a:tint val="75000"/>
                  </a:prstClr>
                </a:solidFill>
              </a:rPr>
              <a:pPr defTabSz="1300460" rtl="0">
                <a:defRPr/>
              </a:pPr>
              <a:t>19/11/2015</a:t>
            </a:fld>
            <a:endParaRPr lang="el-GR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5743962" y="9040151"/>
            <a:ext cx="585233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70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300460" rtl="0">
              <a:defRPr/>
            </a:pPr>
            <a:endParaRPr lang="el-GR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2246561" y="9040151"/>
            <a:ext cx="3901559" cy="51928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707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fld id="{B84C2036-322B-4516-A8F2-CA6DFBE620C3}" type="slidenum">
              <a:rPr lang="el-GR" altLang="el-GR" kern="1200" smtClean="0">
                <a:cs typeface="Arial" panose="020B0604020202020204" pitchFamily="34" charset="0"/>
              </a:rPr>
              <a:pPr defTabSz="130046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 kern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94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129813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9813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2pPr>
      <a:lvl3pPr algn="l" defTabSz="129813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3pPr>
      <a:lvl4pPr algn="l" defTabSz="129813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4pPr>
      <a:lvl5pPr algn="l" defTabSz="129813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5pPr>
      <a:lvl6pPr marL="650199" algn="l" defTabSz="1298139" rtl="0" fontAlgn="base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6pPr>
      <a:lvl7pPr marL="1300394" algn="l" defTabSz="1298139" rtl="0" fontAlgn="base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7pPr>
      <a:lvl8pPr marL="1950593" algn="l" defTabSz="1298139" rtl="0" fontAlgn="base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8pPr>
      <a:lvl9pPr marL="2600790" algn="l" defTabSz="1298139" rtl="0" fontAlgn="base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22842" indent="-322842" algn="l" defTabSz="1298139" rtl="0" eaLnBrk="0" fontAlgn="base" hangingPunct="0">
        <a:lnSpc>
          <a:spcPct val="90000"/>
        </a:lnSpc>
        <a:spcBef>
          <a:spcPts val="1422"/>
        </a:spcBef>
        <a:spcAft>
          <a:spcPct val="0"/>
        </a:spcAft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3039" indent="-322842" algn="l" defTabSz="1298139" rtl="0" eaLnBrk="0" fontAlgn="base" hangingPunct="0">
        <a:lnSpc>
          <a:spcPct val="90000"/>
        </a:lnSpc>
        <a:spcBef>
          <a:spcPts val="711"/>
        </a:spcBef>
        <a:spcAft>
          <a:spcPct val="0"/>
        </a:spcAft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3238" indent="-322842" algn="l" defTabSz="1298139" rtl="0" eaLnBrk="0" fontAlgn="base" hangingPunct="0">
        <a:lnSpc>
          <a:spcPct val="90000"/>
        </a:lnSpc>
        <a:spcBef>
          <a:spcPts val="711"/>
        </a:spcBef>
        <a:spcAft>
          <a:spcPct val="0"/>
        </a:spcAft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3434" indent="-322842" algn="l" defTabSz="1298139" rtl="0" eaLnBrk="0" fontAlgn="base" hangingPunct="0">
        <a:lnSpc>
          <a:spcPct val="90000"/>
        </a:lnSpc>
        <a:spcBef>
          <a:spcPts val="71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923632" indent="-322842" algn="l" defTabSz="1298139" rtl="0" eaLnBrk="0" fontAlgn="base" hangingPunct="0">
        <a:lnSpc>
          <a:spcPct val="90000"/>
        </a:lnSpc>
        <a:spcBef>
          <a:spcPts val="71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575997" indent="-325092" algn="l" defTabSz="1300363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78" indent="-325092" algn="l" defTabSz="1300363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60" indent="-325092" algn="l" defTabSz="1300363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41" indent="-325092" algn="l" defTabSz="1300363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3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3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44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26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07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086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68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50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1192143" y="519295"/>
            <a:ext cx="14955977" cy="188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1192143" y="2596444"/>
            <a:ext cx="14955977" cy="618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1192143" y="9040151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70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300460" rtl="0">
              <a:defRPr/>
            </a:pPr>
            <a:fld id="{B087B86E-F1FC-4254-834B-E8B143416536}" type="datetimeFigureOut">
              <a:rPr lang="el-GR" kern="1200" smtClean="0">
                <a:solidFill>
                  <a:prstClr val="black">
                    <a:tint val="75000"/>
                  </a:prstClr>
                </a:solidFill>
              </a:rPr>
              <a:pPr defTabSz="1300460" rtl="0">
                <a:defRPr/>
              </a:pPr>
              <a:t>19/11/2015</a:t>
            </a:fld>
            <a:endParaRPr lang="el-GR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5743962" y="9040151"/>
            <a:ext cx="585233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70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300460" rtl="0">
              <a:defRPr/>
            </a:pPr>
            <a:endParaRPr lang="el-GR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2246561" y="9040151"/>
            <a:ext cx="3901559" cy="51928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707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fld id="{B84C2036-322B-4516-A8F2-CA6DFBE620C3}" type="slidenum">
              <a:rPr lang="el-GR" altLang="el-GR" kern="1200" smtClean="0">
                <a:cs typeface="Arial" panose="020B0604020202020204" pitchFamily="34" charset="0"/>
              </a:rPr>
              <a:pPr defTabSz="130046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 kern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4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129813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9813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2pPr>
      <a:lvl3pPr algn="l" defTabSz="129813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3pPr>
      <a:lvl4pPr algn="l" defTabSz="129813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4pPr>
      <a:lvl5pPr algn="l" defTabSz="129813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5pPr>
      <a:lvl6pPr marL="650199" algn="l" defTabSz="1298139" rtl="0" fontAlgn="base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6pPr>
      <a:lvl7pPr marL="1300394" algn="l" defTabSz="1298139" rtl="0" fontAlgn="base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7pPr>
      <a:lvl8pPr marL="1950593" algn="l" defTabSz="1298139" rtl="0" fontAlgn="base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8pPr>
      <a:lvl9pPr marL="2600790" algn="l" defTabSz="1298139" rtl="0" fontAlgn="base">
        <a:lnSpc>
          <a:spcPct val="90000"/>
        </a:lnSpc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22842" indent="-322842" algn="l" defTabSz="1298139" rtl="0" eaLnBrk="0" fontAlgn="base" hangingPunct="0">
        <a:lnSpc>
          <a:spcPct val="90000"/>
        </a:lnSpc>
        <a:spcBef>
          <a:spcPts val="1422"/>
        </a:spcBef>
        <a:spcAft>
          <a:spcPct val="0"/>
        </a:spcAft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3039" indent="-322842" algn="l" defTabSz="1298139" rtl="0" eaLnBrk="0" fontAlgn="base" hangingPunct="0">
        <a:lnSpc>
          <a:spcPct val="90000"/>
        </a:lnSpc>
        <a:spcBef>
          <a:spcPts val="711"/>
        </a:spcBef>
        <a:spcAft>
          <a:spcPct val="0"/>
        </a:spcAft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3238" indent="-322842" algn="l" defTabSz="1298139" rtl="0" eaLnBrk="0" fontAlgn="base" hangingPunct="0">
        <a:lnSpc>
          <a:spcPct val="90000"/>
        </a:lnSpc>
        <a:spcBef>
          <a:spcPts val="711"/>
        </a:spcBef>
        <a:spcAft>
          <a:spcPct val="0"/>
        </a:spcAft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3434" indent="-322842" algn="l" defTabSz="1298139" rtl="0" eaLnBrk="0" fontAlgn="base" hangingPunct="0">
        <a:lnSpc>
          <a:spcPct val="90000"/>
        </a:lnSpc>
        <a:spcBef>
          <a:spcPts val="71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923632" indent="-322842" algn="l" defTabSz="1298139" rtl="0" eaLnBrk="0" fontAlgn="base" hangingPunct="0">
        <a:lnSpc>
          <a:spcPct val="90000"/>
        </a:lnSpc>
        <a:spcBef>
          <a:spcPts val="71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575997" indent="-325092" algn="l" defTabSz="1300363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78" indent="-325092" algn="l" defTabSz="1300363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60" indent="-325092" algn="l" defTabSz="1300363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41" indent="-325092" algn="l" defTabSz="1300363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3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3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44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26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07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086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68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50" algn="l" defTabSz="1300363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7013" y="390596"/>
            <a:ext cx="15606237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7013" y="2275841"/>
            <a:ext cx="15606237" cy="64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67013" y="8882098"/>
            <a:ext cx="4046061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FontTx/>
              <a:buNone/>
              <a:defRPr sz="1991">
                <a:solidFill>
                  <a:schemeClr val="tx1"/>
                </a:solidFill>
                <a:latin typeface="Arial" charset="0"/>
              </a:defRPr>
            </a:lvl1pPr>
          </a:lstStyle>
          <a:p>
            <a:pPr algn="l"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kern="12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24590" y="8882098"/>
            <a:ext cx="549108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ClrTx/>
              <a:buFontTx/>
              <a:buNone/>
              <a:defRPr sz="1991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kern="12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427189" y="8882098"/>
            <a:ext cx="4046061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Tx/>
              <a:buFontTx/>
              <a:buNone/>
              <a:defRPr sz="199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fld id="{437BAD0D-3E19-421F-B1D6-F06B1830A0D2}" type="slidenum">
              <a:rPr lang="el-GR" altLang="el-GR" kern="1200" smtClean="0">
                <a:solidFill>
                  <a:srgbClr val="000000"/>
                </a:solidFill>
              </a:rPr>
              <a:pPr defTabSz="130046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 kern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6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Arial" charset="0"/>
        </a:defRPr>
      </a:lvl5pPr>
      <a:lvl6pPr marL="650230" algn="ctr" rtl="0" fontAlgn="base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Arial" charset="0"/>
        </a:defRPr>
      </a:lvl6pPr>
      <a:lvl7pPr marL="1300460" algn="ctr" rtl="0" fontAlgn="base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Arial" charset="0"/>
        </a:defRPr>
      </a:lvl7pPr>
      <a:lvl8pPr marL="1950690" algn="ctr" rtl="0" fontAlgn="base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Arial" charset="0"/>
        </a:defRPr>
      </a:lvl8pPr>
      <a:lvl9pPr marL="2600919" algn="ctr" rtl="0" fontAlgn="base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Arial" charset="0"/>
        </a:defRPr>
      </a:lvl9pPr>
    </p:titleStyle>
    <p:bodyStyle>
      <a:lvl1pPr marL="487672" indent="-487672" algn="l" rtl="0" eaLnBrk="0" fontAlgn="base" hangingPunct="0">
        <a:spcBef>
          <a:spcPct val="20000"/>
        </a:spcBef>
        <a:spcAft>
          <a:spcPct val="0"/>
        </a:spcAft>
        <a:buChar char="•"/>
        <a:defRPr sz="4551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rtl="0" eaLnBrk="0" fontAlgn="base" hangingPunct="0">
        <a:spcBef>
          <a:spcPct val="20000"/>
        </a:spcBef>
        <a:spcAft>
          <a:spcPct val="0"/>
        </a:spcAft>
        <a:buChar char="–"/>
        <a:defRPr sz="3982">
          <a:solidFill>
            <a:schemeClr val="tx1"/>
          </a:solidFill>
          <a:latin typeface="+mn-lt"/>
        </a:defRPr>
      </a:lvl2pPr>
      <a:lvl3pPr marL="1625575" indent="-325115" algn="l" rtl="0" eaLnBrk="0" fontAlgn="base" hangingPunct="0">
        <a:spcBef>
          <a:spcPct val="20000"/>
        </a:spcBef>
        <a:spcAft>
          <a:spcPct val="0"/>
        </a:spcAft>
        <a:buChar char="•"/>
        <a:defRPr sz="3413">
          <a:solidFill>
            <a:schemeClr val="tx1"/>
          </a:solidFill>
          <a:latin typeface="+mn-lt"/>
        </a:defRPr>
      </a:lvl3pPr>
      <a:lvl4pPr marL="2275804" indent="-325115" algn="l" rtl="0" eaLnBrk="0" fontAlgn="base" hangingPunct="0">
        <a:spcBef>
          <a:spcPct val="20000"/>
        </a:spcBef>
        <a:spcAft>
          <a:spcPct val="0"/>
        </a:spcAft>
        <a:buChar char="–"/>
        <a:defRPr sz="2844">
          <a:solidFill>
            <a:schemeClr val="tx1"/>
          </a:solidFill>
          <a:latin typeface="+mn-lt"/>
        </a:defRPr>
      </a:lvl4pPr>
      <a:lvl5pPr marL="2926034" indent="-325115" algn="l" rtl="0" eaLnBrk="0" fontAlgn="base" hangingPunct="0">
        <a:spcBef>
          <a:spcPct val="20000"/>
        </a:spcBef>
        <a:spcAft>
          <a:spcPct val="0"/>
        </a:spcAft>
        <a:buChar char="»"/>
        <a:defRPr sz="2844">
          <a:solidFill>
            <a:schemeClr val="tx1"/>
          </a:solidFill>
          <a:latin typeface="+mn-lt"/>
        </a:defRPr>
      </a:lvl5pPr>
      <a:lvl6pPr marL="3576264" indent="-325115" algn="l" rtl="0" fontAlgn="base">
        <a:spcBef>
          <a:spcPct val="20000"/>
        </a:spcBef>
        <a:spcAft>
          <a:spcPct val="0"/>
        </a:spcAft>
        <a:buChar char="»"/>
        <a:defRPr sz="2844">
          <a:solidFill>
            <a:schemeClr val="tx1"/>
          </a:solidFill>
          <a:latin typeface="+mn-lt"/>
        </a:defRPr>
      </a:lvl6pPr>
      <a:lvl7pPr marL="4226494" indent="-325115" algn="l" rtl="0" fontAlgn="base">
        <a:spcBef>
          <a:spcPct val="20000"/>
        </a:spcBef>
        <a:spcAft>
          <a:spcPct val="0"/>
        </a:spcAft>
        <a:buChar char="»"/>
        <a:defRPr sz="2844">
          <a:solidFill>
            <a:schemeClr val="tx1"/>
          </a:solidFill>
          <a:latin typeface="+mn-lt"/>
        </a:defRPr>
      </a:lvl7pPr>
      <a:lvl8pPr marL="4876724" indent="-325115" algn="l" rtl="0" fontAlgn="base">
        <a:spcBef>
          <a:spcPct val="20000"/>
        </a:spcBef>
        <a:spcAft>
          <a:spcPct val="0"/>
        </a:spcAft>
        <a:buChar char="»"/>
        <a:defRPr sz="2844">
          <a:solidFill>
            <a:schemeClr val="tx1"/>
          </a:solidFill>
          <a:latin typeface="+mn-lt"/>
        </a:defRPr>
      </a:lvl8pPr>
      <a:lvl9pPr marL="5526954" indent="-325115" algn="l" rtl="0" fontAlgn="base">
        <a:spcBef>
          <a:spcPct val="20000"/>
        </a:spcBef>
        <a:spcAft>
          <a:spcPct val="0"/>
        </a:spcAft>
        <a:buChar char="»"/>
        <a:defRPr sz="2844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41.jpeg"/><Relationship Id="rId11" Type="http://schemas.openxmlformats.org/officeDocument/2006/relationships/image" Target="../media/image3.pn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2.jpeg"/><Relationship Id="rId7" Type="http://schemas.openxmlformats.org/officeDocument/2006/relationships/image" Target="../media/image49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png"/><Relationship Id="rId4" Type="http://schemas.openxmlformats.org/officeDocument/2006/relationships/image" Target="../media/image3.png"/><Relationship Id="rId9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3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3.png"/><Relationship Id="rId4" Type="http://schemas.openxmlformats.org/officeDocument/2006/relationships/image" Target="../media/image1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17.tiff"/><Relationship Id="rId7" Type="http://schemas.openxmlformats.org/officeDocument/2006/relationships/image" Target="../media/image2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Εικόνα 9" descr="logo 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211" y="357805"/>
            <a:ext cx="1910080" cy="73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asted-imag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60100" y="1378899"/>
            <a:ext cx="6660597" cy="5587168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Τίτλος 3"/>
          <p:cNvSpPr txBox="1">
            <a:spLocks/>
          </p:cNvSpPr>
          <p:nvPr/>
        </p:nvSpPr>
        <p:spPr>
          <a:xfrm>
            <a:off x="2781992" y="5754414"/>
            <a:ext cx="12192000" cy="551688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defRPr/>
            </a:pPr>
            <a:r>
              <a:rPr lang="el-GR" sz="6000" b="1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Ανακύκλωση ΑΗΗΕ και κοινωνικά οφέλη</a:t>
            </a:r>
            <a:endParaRPr lang="el-GR" sz="6000" b="1" i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12" name="Τίτλος 3"/>
          <p:cNvSpPr txBox="1">
            <a:spLocks/>
          </p:cNvSpPr>
          <p:nvPr/>
        </p:nvSpPr>
        <p:spPr>
          <a:xfrm>
            <a:off x="320732" y="357805"/>
            <a:ext cx="4390505" cy="659915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>
            <a:lvl1pPr defTabSz="914377" rtl="0" eaLnBrk="1" latinLnBrk="0" hangingPunct="1">
              <a:spcBef>
                <a:spcPct val="0"/>
              </a:spcBef>
              <a:buNone/>
              <a:defRPr sz="6000" b="1" i="1" kern="1200">
                <a:solidFill>
                  <a:prstClr val="white">
                    <a:lumMod val="50000"/>
                  </a:prst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el-GR" dirty="0"/>
              <a:t>ΤΕΕ </a:t>
            </a:r>
            <a:r>
              <a:rPr lang="el-GR" dirty="0" smtClean="0"/>
              <a:t>Λάρισα 19/11/2015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436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727245" y="2056514"/>
            <a:ext cx="11611750" cy="271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rtl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l-GR" altLang="el-GR" sz="2560" b="1" kern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algn="l" defTabSz="130046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2844" b="1" kern="1200" dirty="0">
                <a:solidFill>
                  <a:srgbClr val="006600"/>
                </a:solidFill>
                <a:latin typeface="Calibri Light" panose="020F0302020204030204" pitchFamily="34" charset="0"/>
              </a:rPr>
              <a:t>2001</a:t>
            </a:r>
          </a:p>
          <a:p>
            <a:pPr algn="l"/>
            <a:r>
              <a:rPr lang="el-GR" altLang="el-GR" sz="2400" i="1" kern="12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Νόμος 2939/2001 Νόμος </a:t>
            </a:r>
          </a:p>
          <a:p>
            <a:pPr algn="l"/>
            <a:r>
              <a:rPr lang="el-GR" altLang="el-GR" sz="2400" i="1" kern="12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2939/2001</a:t>
            </a:r>
            <a:r>
              <a:rPr lang="en-US" altLang="el-GR" sz="2400" i="1" kern="12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altLang="el-GR" sz="2400" i="1" kern="12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(Τροποποίηση 3854/2010) </a:t>
            </a:r>
          </a:p>
          <a:p>
            <a:pPr marL="406394" indent="-406394" algn="l" defTabSz="130046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400" i="1" kern="12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Συσκευασίες και Εναλλακτική Διαχείριση </a:t>
            </a:r>
          </a:p>
          <a:p>
            <a:pPr algn="l" defTabSz="1300460" rtl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2400" i="1" kern="12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των Συσκευασιών και Άλλων Προϊόντων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732299" y="1531197"/>
            <a:ext cx="4219425" cy="53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844" b="1" kern="1200" dirty="0">
                <a:solidFill>
                  <a:srgbClr val="006600"/>
                </a:solidFill>
                <a:latin typeface="Calibri Light" panose="020F0302020204030204" pitchFamily="34" charset="0"/>
              </a:rPr>
              <a:t>Εθνική νομοθεσία για ΑΗΗΕ</a:t>
            </a:r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727245" y="4951453"/>
            <a:ext cx="8859520" cy="194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2844" b="1" kern="1200" dirty="0">
                <a:solidFill>
                  <a:srgbClr val="006600"/>
                </a:solidFill>
                <a:latin typeface="Calibri Light" panose="020F0302020204030204" pitchFamily="34" charset="0"/>
              </a:rPr>
              <a:t>2004</a:t>
            </a:r>
          </a:p>
          <a:p>
            <a:pPr algn="l" defTabSz="130046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2400" i="1" kern="12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Προεδρικό Διάταγμα 117/2004</a:t>
            </a:r>
          </a:p>
          <a:p>
            <a:pPr marL="406394" indent="-406394" algn="l" defTabSz="130046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400" i="1" kern="12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Μέτρα, όροι και πρόγραμμα για την εναλλακτική διαχείριση των ΑΗΗΕ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727245" y="7364252"/>
            <a:ext cx="10040249" cy="222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rtl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2844" b="1" kern="1200" dirty="0">
                <a:solidFill>
                  <a:srgbClr val="006600"/>
                </a:solidFill>
                <a:latin typeface="Calibri Light" panose="020F0302020204030204" pitchFamily="34" charset="0"/>
              </a:rPr>
              <a:t>2014</a:t>
            </a:r>
          </a:p>
          <a:p>
            <a:pPr algn="l" defTabSz="1300460" rt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2400" i="1" kern="12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ΚΥΑ 23615/651/Ε.103</a:t>
            </a:r>
          </a:p>
          <a:p>
            <a:pPr marL="406394" indent="-406394" algn="l" defTabSz="1300460" rtl="0" eaLnBrk="0" fontAlgn="base" hangingPunct="0">
              <a:spcAft>
                <a:spcPct val="0"/>
              </a:spcAft>
              <a:defRPr/>
            </a:pPr>
            <a:r>
              <a:rPr lang="el-GR" altLang="el-GR" sz="2400" i="1" kern="12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Εναρμόνιση της Ευρωπαϊκής οδηγίας 2012/19/ΕΚ στην Ελληνική νομοθεσία</a:t>
            </a:r>
          </a:p>
          <a:p>
            <a:pPr marL="406394" indent="-406394" algn="l" defTabSz="1300460" rtl="0" eaLnBrk="0" fontAlgn="base" hangingPunct="0">
              <a:spcAft>
                <a:spcPct val="0"/>
              </a:spcAft>
              <a:defRPr/>
            </a:pPr>
            <a:r>
              <a:rPr lang="el-GR" altLang="el-GR" sz="2400" i="1" kern="12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Αντικατάσταση ΠΔ117/2004</a:t>
            </a:r>
          </a:p>
          <a:p>
            <a:pPr algn="l" defTabSz="1300460" rt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l-GR" altLang="el-GR" sz="2844" kern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1543948" y="1498386"/>
            <a:ext cx="4881465" cy="53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844" b="1" kern="1200" dirty="0">
                <a:solidFill>
                  <a:srgbClr val="006600"/>
                </a:solidFill>
                <a:latin typeface="Calibri Light" panose="020F0302020204030204" pitchFamily="34" charset="0"/>
              </a:rPr>
              <a:t>Ευρωπαϊκή νομοθεσία για ΑΗΗΕ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1856424" y="3046689"/>
            <a:ext cx="5219710" cy="298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2844" b="1" kern="1200" dirty="0">
                <a:solidFill>
                  <a:srgbClr val="006600"/>
                </a:solidFill>
                <a:latin typeface="Calibri Light" panose="020F0302020204030204" pitchFamily="34" charset="0"/>
              </a:rPr>
              <a:t>2003</a:t>
            </a:r>
          </a:p>
          <a:p>
            <a:pPr algn="l" defTabSz="130046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2400" i="1" kern="12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Οδηγίες 2002/96/ΕΚ (</a:t>
            </a:r>
            <a:r>
              <a:rPr lang="en-US" altLang="el-GR" sz="2400" i="1" kern="12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l-GR" altLang="el-GR" sz="2400" i="1" kern="12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ΕΕΕ</a:t>
            </a:r>
            <a:r>
              <a:rPr lang="en-US" altLang="el-GR" sz="2400" i="1" kern="12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l-GR" altLang="el-GR" sz="2400" i="1" kern="1200" dirty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06394" indent="-406394" algn="l" defTabSz="1300460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400" i="1" kern="12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Οδηγία για τον τρόπο διαχείρισης των ΑΗΗΕ, εναρμόνιση στην Ελληνική νομοθεσία μέσω ΠΔ117</a:t>
            </a:r>
          </a:p>
          <a:p>
            <a:pPr algn="l" defTabSz="1300460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l-GR" altLang="el-GR" sz="2844" kern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1856424" y="7364252"/>
            <a:ext cx="5039943" cy="126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300460" rtl="0" fontAlgn="base">
              <a:spcBef>
                <a:spcPct val="0"/>
              </a:spcBef>
              <a:spcAft>
                <a:spcPct val="0"/>
              </a:spcAft>
              <a:buNone/>
              <a:defRPr sz="2844" b="1" kern="1200">
                <a:solidFill>
                  <a:srgbClr val="006600"/>
                </a:solidFill>
                <a:latin typeface="Calibri Light" panose="020F03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dirty="0"/>
              <a:t>2012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l-GR" sz="2400" b="0" i="1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Οδηγία 2012/19 ΕΚ</a:t>
            </a:r>
          </a:p>
          <a:p>
            <a:r>
              <a:rPr lang="el-GR" altLang="el-GR" sz="2400" b="0" i="1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Νέα Ευρωπαϊκή Οδηγία</a:t>
            </a:r>
          </a:p>
        </p:txBody>
      </p:sp>
      <p:pic>
        <p:nvPicPr>
          <p:cNvPr id="10254" name="Picture 7" descr="Poubellebarre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184" y="3293881"/>
            <a:ext cx="1345636" cy="139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Τίτλος 3"/>
          <p:cNvSpPr txBox="1">
            <a:spLocks/>
          </p:cNvSpPr>
          <p:nvPr/>
        </p:nvSpPr>
        <p:spPr bwMode="auto">
          <a:xfrm>
            <a:off x="732299" y="427412"/>
            <a:ext cx="16365407" cy="65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129813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25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29813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258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29813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258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29813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258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29813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258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650199" algn="l" defTabSz="129813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258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1300394" algn="l" defTabSz="129813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258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950593" algn="l" defTabSz="129813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258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2600790" algn="l" defTabSz="129813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258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130036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44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/>
            </a:r>
            <a:br>
              <a:rPr kumimoji="0" lang="el-GR" sz="2844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el-GR" sz="2844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Βασική νομοθεσία που διέπει την </a:t>
            </a:r>
            <a:r>
              <a:rPr kumimoji="0" lang="el-GR" sz="2844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διαχε</a:t>
            </a:r>
            <a:r>
              <a:rPr lang="el-GR" sz="2844" b="1" i="1" dirty="0" err="1" smtClean="0">
                <a:solidFill>
                  <a:srgbClr val="0070C0"/>
                </a:solidFill>
                <a:latin typeface="Calibri"/>
              </a:rPr>
              <a:t>ίριση</a:t>
            </a:r>
            <a:r>
              <a:rPr lang="el-GR" sz="2844" b="1" i="1" dirty="0" smtClean="0">
                <a:solidFill>
                  <a:srgbClr val="0070C0"/>
                </a:solidFill>
                <a:latin typeface="Calibri"/>
              </a:rPr>
              <a:t> των</a:t>
            </a:r>
            <a:r>
              <a:rPr kumimoji="0" lang="el-GR" sz="2844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ΑΗΗΕ</a:t>
            </a:r>
            <a:endParaRPr kumimoji="0" lang="el-GR" sz="2844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8" name="Τίτλος 3"/>
          <p:cNvSpPr txBox="1">
            <a:spLocks/>
          </p:cNvSpPr>
          <p:nvPr/>
        </p:nvSpPr>
        <p:spPr>
          <a:xfrm>
            <a:off x="4432942" y="0"/>
            <a:ext cx="8915318" cy="897527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defRPr/>
            </a:pPr>
            <a:r>
              <a:rPr lang="el-GR" sz="3700" b="1" i="1" dirty="0">
                <a:solidFill>
                  <a:prstClr val="white">
                    <a:lumMod val="50000"/>
                  </a:prstClr>
                </a:solidFill>
                <a:latin typeface="Calibri Light"/>
              </a:rPr>
              <a:t>Ανακύκλωση ΑΗΗΕ και κοινωνικά οφέλη</a:t>
            </a:r>
          </a:p>
        </p:txBody>
      </p:sp>
      <p:pic>
        <p:nvPicPr>
          <p:cNvPr id="19" name="Εικόνα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1824" y="61620"/>
            <a:ext cx="191431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8202" grpId="0"/>
      <p:bldP spid="10249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7" t="32484" r="31183" b="14362"/>
          <a:stretch>
            <a:fillRect/>
          </a:stretch>
        </p:blipFill>
        <p:spPr bwMode="auto">
          <a:xfrm>
            <a:off x="1361167" y="1141992"/>
            <a:ext cx="14585156" cy="819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Τίτλος 3"/>
          <p:cNvSpPr txBox="1">
            <a:spLocks/>
          </p:cNvSpPr>
          <p:nvPr/>
        </p:nvSpPr>
        <p:spPr bwMode="auto">
          <a:xfrm>
            <a:off x="707897" y="360850"/>
            <a:ext cx="16365407" cy="65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129813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25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29813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258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29813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258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29813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258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29813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258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650199" algn="l" defTabSz="129813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258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1300394" algn="l" defTabSz="129813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258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950593" algn="l" defTabSz="129813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258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2600790" algn="l" defTabSz="129813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258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130036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44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/>
            </a:r>
            <a:br>
              <a:rPr kumimoji="0" lang="el-GR" sz="2844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lang="el-GR" sz="2844" b="1" i="1" dirty="0">
                <a:solidFill>
                  <a:srgbClr val="0070C0"/>
                </a:solidFill>
                <a:latin typeface="Calibri"/>
              </a:rPr>
              <a:t>Αρχή</a:t>
            </a:r>
            <a:r>
              <a:rPr kumimoji="0" lang="el-GR" sz="2844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lang="el-GR" sz="2844" b="1" i="1" dirty="0">
                <a:solidFill>
                  <a:srgbClr val="0070C0"/>
                </a:solidFill>
                <a:latin typeface="Calibri"/>
              </a:rPr>
              <a:t>της</a:t>
            </a:r>
            <a:r>
              <a:rPr kumimoji="0" lang="el-GR" sz="2844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l-GR" sz="2844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διευρυμένης ευθύνης του «παραγωγού»</a:t>
            </a:r>
            <a:endParaRPr kumimoji="0" lang="el-GR" sz="2844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8" name="Τίτλος 3"/>
          <p:cNvSpPr txBox="1">
            <a:spLocks/>
          </p:cNvSpPr>
          <p:nvPr/>
        </p:nvSpPr>
        <p:spPr>
          <a:xfrm>
            <a:off x="4432942" y="0"/>
            <a:ext cx="8915318" cy="897527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defRPr/>
            </a:pPr>
            <a:r>
              <a:rPr lang="el-GR" sz="3700" b="1" i="1" dirty="0">
                <a:solidFill>
                  <a:prstClr val="white">
                    <a:lumMod val="50000"/>
                  </a:prstClr>
                </a:solidFill>
                <a:latin typeface="Calibri Light"/>
              </a:rPr>
              <a:t>Ανακύκλωση ΑΗΗΕ και κοινωνικά οφέλη</a:t>
            </a:r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3396" y="165944"/>
            <a:ext cx="191431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7292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321686" y="1263300"/>
            <a:ext cx="15659099" cy="7739742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3429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10287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13716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  <a:lvl6pPr marL="2768530" indent="-482587" defTabSz="912812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800">
                <a:latin typeface="Calibri"/>
                <a:ea typeface="Calibri"/>
                <a:cs typeface="Calibri"/>
                <a:sym typeface="Calibri"/>
              </a:defRPr>
            </a:lvl6pPr>
            <a:lvl7pPr marL="3225719" indent="-482587" defTabSz="912812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800">
                <a:latin typeface="Calibri"/>
                <a:ea typeface="Calibri"/>
                <a:cs typeface="Calibri"/>
                <a:sym typeface="Calibri"/>
              </a:defRPr>
            </a:lvl7pPr>
            <a:lvl8pPr marL="3682907" indent="-482587" defTabSz="912812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800">
                <a:latin typeface="Calibri"/>
                <a:ea typeface="Calibri"/>
                <a:cs typeface="Calibri"/>
                <a:sym typeface="Calibri"/>
              </a:defRPr>
            </a:lvl8pPr>
            <a:lvl9pPr marL="4140096" indent="-482586" defTabSz="912812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endParaRPr lang="en-US" altLang="el-GR" b="1" dirty="0" smtClean="0">
              <a:latin typeface="Calibri Light" panose="020F03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l-GR" altLang="el-GR" i="1" kern="12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αποτελεί </a:t>
            </a:r>
            <a:r>
              <a:rPr lang="el-GR" altLang="el-GR" i="1" kern="12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υπεύθυνο φορέα για την οργάνωση και τη λειτουργία  Συλλογικού    </a:t>
            </a:r>
          </a:p>
          <a:p>
            <a:pPr algn="l"/>
            <a:r>
              <a:rPr lang="el-GR" altLang="el-GR" i="1" kern="12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Συστήματος </a:t>
            </a:r>
            <a:r>
              <a:rPr lang="el-GR" altLang="el-GR" i="1" kern="12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Εναλλακτικής Διαχείρισης των Αποβλήτων Ηλεκτρικού και  </a:t>
            </a:r>
          </a:p>
          <a:p>
            <a:pPr algn="l"/>
            <a:r>
              <a:rPr lang="el-GR" altLang="el-GR" i="1" kern="12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 Ηλεκτρονικού Εξοπλισμού (Α.Η.Η.Ε.) στην Ελλάδα.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l-GR" altLang="el-GR" i="1" kern="12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l-GR" altLang="el-GR" i="1" kern="12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είναι </a:t>
            </a:r>
            <a:r>
              <a:rPr lang="el-GR" altLang="el-GR" i="1" kern="12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εταιρεία μη επενδυτικού χαρακτήρα και μη επιδίωξης κερδών και έχει </a:t>
            </a:r>
          </a:p>
          <a:p>
            <a:pPr algn="l"/>
            <a:r>
              <a:rPr lang="el-GR" altLang="el-GR" i="1" kern="12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 ρόλο οργανωτικό και ελεγκτικό.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l-GR" altLang="el-GR" i="1" kern="12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l-GR" altLang="el-GR" i="1" kern="12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λειτουργεί μέσα στο πλαίσιο των οδηγιών της Κοινότητας, οι οποίες έχουν  </a:t>
            </a:r>
          </a:p>
          <a:p>
            <a:pPr algn="l"/>
            <a:r>
              <a:rPr lang="el-GR" altLang="el-GR" i="1" kern="12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 μεταφερθεί στο Ελληνικό Δίκαιο. </a:t>
            </a:r>
            <a:endParaRPr lang="en-US" altLang="el-GR" i="1" kern="1200" dirty="0" smtClean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algn="l"/>
            <a:endParaRPr lang="en-US" altLang="el-GR" i="1" kern="12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l-GR" altLang="el-GR" i="1" kern="12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l-GR" altLang="el-GR" i="1" kern="12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αποσκοπεί στην καθοριστική συμβολή των εθνικών στόχων διαχείρισης των ΑΗΗΕ (ποσοτικών και ποιοτικών)</a:t>
            </a:r>
            <a:endParaRPr lang="en-US" altLang="el-GR" i="1" kern="12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algn="l"/>
            <a:endParaRPr lang="el-GR" altLang="el-GR" i="1" kern="12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l-GR" altLang="el-GR" i="1" kern="12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εξασφαλίζει στους «παραγωγούς» ΗΗΕ, </a:t>
            </a:r>
            <a:r>
              <a:rPr lang="el-GR" altLang="el-GR" i="1" kern="12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την απαλλαγή τους από την εκπλήρωση των </a:t>
            </a:r>
            <a:r>
              <a:rPr lang="el-GR" altLang="el-GR" i="1" kern="12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υποχρεώσεων σχετικά </a:t>
            </a:r>
            <a:r>
              <a:rPr lang="el-GR" altLang="el-GR" i="1" kern="12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με την Εναλλακτική Διαχείριση των Α.Η.Η.Ε. που τους επιβάλλει </a:t>
            </a:r>
            <a:r>
              <a:rPr lang="el-GR" altLang="el-GR" i="1" kern="12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η σχετική νομοθεσία</a:t>
            </a:r>
            <a:endParaRPr lang="el-GR" altLang="el-GR" i="1" kern="12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l-GR" altLang="el-GR" i="1" kern="12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r>
              <a:rPr lang="en-US" altLang="el-GR" dirty="0" smtClean="0">
                <a:latin typeface="Calibri Light" panose="020F0302020204030204" pitchFamily="34" charset="0"/>
              </a:rPr>
              <a:t>	</a:t>
            </a:r>
            <a:endParaRPr lang="el-GR" altLang="el-GR" dirty="0" smtClean="0">
              <a:latin typeface="Calibri Light" panose="020F0302020204030204" pitchFamily="34" charset="0"/>
            </a:endParaRPr>
          </a:p>
        </p:txBody>
      </p:sp>
      <p:sp>
        <p:nvSpPr>
          <p:cNvPr id="10" name="Τίτλος 3"/>
          <p:cNvSpPr txBox="1">
            <a:spLocks/>
          </p:cNvSpPr>
          <p:nvPr/>
        </p:nvSpPr>
        <p:spPr>
          <a:xfrm>
            <a:off x="-772550" y="244465"/>
            <a:ext cx="16365407" cy="658910"/>
          </a:xfrm>
          <a:prstGeom prst="rect">
            <a:avLst/>
          </a:prstGeom>
        </p:spPr>
        <p:txBody>
          <a:bodyPr rtlCol="0">
            <a:noAutofit/>
          </a:bodyPr>
          <a:lstStyle>
            <a:lvl1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1pPr>
            <a:lvl2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2pPr>
            <a:lvl3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3pPr>
            <a:lvl4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4pPr>
            <a:lvl5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5pPr>
            <a:lvl6pPr indent="4572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6pPr>
            <a:lvl7pPr indent="9144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7pPr>
            <a:lvl8pPr indent="13716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8pPr>
            <a:lvl9pPr indent="18288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defTabSz="1300363">
              <a:defRPr/>
            </a:pPr>
            <a:r>
              <a:rPr lang="el-GR" sz="2844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l-GR" sz="2844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l-GR" sz="2844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Ανακύκλωση Συσκευών ΑΕ</a:t>
            </a:r>
            <a:endParaRPr lang="el-GR" sz="2844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Τίτλος 3"/>
          <p:cNvSpPr txBox="1">
            <a:spLocks/>
          </p:cNvSpPr>
          <p:nvPr/>
        </p:nvSpPr>
        <p:spPr>
          <a:xfrm>
            <a:off x="4196086" y="-148828"/>
            <a:ext cx="8915318" cy="897527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377">
              <a:defRPr/>
            </a:pPr>
            <a:r>
              <a:rPr lang="el-GR" sz="37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Ανακύκλωση </a:t>
            </a:r>
            <a:r>
              <a:rPr lang="el-GR" sz="37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ΑΗΗΕ και κοινωνικά οφέλη</a:t>
            </a: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6475" y="171792"/>
            <a:ext cx="1914310" cy="731583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0067E-6 -3.02083E-6 L -0.31677 0.04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8" y="20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Chart 72"/>
          <p:cNvGraphicFramePr/>
          <p:nvPr>
            <p:extLst>
              <p:ext uri="{D42A27DB-BD31-4B8C-83A1-F6EECF244321}">
                <p14:modId xmlns:p14="http://schemas.microsoft.com/office/powerpoint/2010/main" val="3925297594"/>
              </p:ext>
            </p:extLst>
          </p:nvPr>
        </p:nvGraphicFramePr>
        <p:xfrm>
          <a:off x="2949539" y="2202873"/>
          <a:ext cx="10911934" cy="6625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16996" y="1283010"/>
            <a:ext cx="149748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i="1" kern="1200" dirty="0">
                <a:solidFill>
                  <a:prstClr val="white">
                    <a:lumMod val="50000"/>
                  </a:prstClr>
                </a:solidFill>
                <a:latin typeface="Calibri"/>
                <a:cs typeface="Arial" panose="020B0604020202020204" pitchFamily="34" charset="0"/>
              </a:rPr>
              <a:t>Παραγωγοί ΗΗΕ </a:t>
            </a:r>
            <a:r>
              <a:rPr lang="en-US" sz="2800" i="1" kern="1200" dirty="0">
                <a:solidFill>
                  <a:prstClr val="white">
                    <a:lumMod val="50000"/>
                  </a:prstClr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el-GR" sz="2800" i="1" kern="1200" dirty="0">
                <a:solidFill>
                  <a:prstClr val="white">
                    <a:lumMod val="50000"/>
                  </a:prstClr>
                </a:solidFill>
                <a:latin typeface="Calibri"/>
                <a:cs typeface="Arial" panose="020B0604020202020204" pitchFamily="34" charset="0"/>
              </a:rPr>
              <a:t>«…οιοδήποτε φυσικό ή νομικό πρόσωπο…το οποίο:…κατασκευάζει…μεταπωλεί… πωλεί εξ αποστάσεως ΗΗΕ…» </a:t>
            </a:r>
            <a:r>
              <a:rPr lang="el-GR" sz="2800" i="1" u="sng" kern="1200" dirty="0">
                <a:solidFill>
                  <a:prstClr val="white">
                    <a:lumMod val="50000"/>
                  </a:prstClr>
                </a:solidFill>
                <a:latin typeface="Calibri"/>
                <a:cs typeface="Arial" panose="020B0604020202020204" pitchFamily="34" charset="0"/>
              </a:rPr>
              <a:t>(ΚΥΑ 23615/2014)</a:t>
            </a:r>
          </a:p>
          <a:p>
            <a:pPr marL="285737" indent="-285737" defTabSz="914400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l-GR" sz="2800" i="1" kern="1200" dirty="0">
              <a:solidFill>
                <a:prstClr val="white">
                  <a:lumMod val="50000"/>
                </a:prstClr>
              </a:solidFill>
              <a:latin typeface="Calibri"/>
              <a:cs typeface="Arial" panose="020B0604020202020204" pitchFamily="34" charset="0"/>
            </a:endParaRPr>
          </a:p>
          <a:p>
            <a:pPr marL="457200" indent="-457200" defTabSz="9144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l-GR" sz="2800" i="1" kern="1200" dirty="0">
              <a:solidFill>
                <a:prstClr val="white">
                  <a:lumMod val="50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1" name="Τίτλος 3"/>
          <p:cNvSpPr txBox="1">
            <a:spLocks/>
          </p:cNvSpPr>
          <p:nvPr/>
        </p:nvSpPr>
        <p:spPr>
          <a:xfrm>
            <a:off x="615378" y="171792"/>
            <a:ext cx="16365407" cy="658910"/>
          </a:xfrm>
          <a:prstGeom prst="rect">
            <a:avLst/>
          </a:prstGeom>
        </p:spPr>
        <p:txBody>
          <a:bodyPr rtlCol="0">
            <a:noAutofit/>
          </a:bodyPr>
          <a:lstStyle>
            <a:lvl1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1pPr>
            <a:lvl2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2pPr>
            <a:lvl3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3pPr>
            <a:lvl4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4pPr>
            <a:lvl5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5pPr>
            <a:lvl6pPr indent="4572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6pPr>
            <a:lvl7pPr indent="9144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7pPr>
            <a:lvl8pPr indent="13716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8pPr>
            <a:lvl9pPr indent="18288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defTabSz="1300363">
              <a:defRPr/>
            </a:pPr>
            <a:r>
              <a:rPr lang="el-GR" sz="2844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l-GR" sz="2844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l-GR" sz="2844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Διαχρονική εξέλιξη ένταξης «παραγωγών» ΗΗΕ</a:t>
            </a:r>
            <a:endParaRPr lang="el-GR" sz="2844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Τίτλος 3"/>
          <p:cNvSpPr txBox="1">
            <a:spLocks/>
          </p:cNvSpPr>
          <p:nvPr/>
        </p:nvSpPr>
        <p:spPr>
          <a:xfrm>
            <a:off x="4196086" y="-148828"/>
            <a:ext cx="8915318" cy="897527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377">
              <a:defRPr/>
            </a:pPr>
            <a:r>
              <a:rPr lang="el-GR" sz="37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Ανακύκλωση </a:t>
            </a:r>
            <a:r>
              <a:rPr lang="el-GR" sz="37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ΑΗΗΕ και κοινωνικά οφέλη</a:t>
            </a:r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7233" y="83069"/>
            <a:ext cx="1914310" cy="731583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2" grpId="0">
        <p:bldAsOne/>
      </p:bldGraphic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8" name="Chart 288"/>
          <p:cNvGraphicFramePr/>
          <p:nvPr>
            <p:extLst>
              <p:ext uri="{D42A27DB-BD31-4B8C-83A1-F6EECF244321}">
                <p14:modId xmlns:p14="http://schemas.microsoft.com/office/powerpoint/2010/main" val="2884088882"/>
              </p:ext>
            </p:extLst>
          </p:nvPr>
        </p:nvGraphicFramePr>
        <p:xfrm>
          <a:off x="1057565" y="2425389"/>
          <a:ext cx="8375072" cy="590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0" name="Shape 290"/>
          <p:cNvSpPr/>
          <p:nvPr/>
        </p:nvSpPr>
        <p:spPr>
          <a:xfrm flipV="1">
            <a:off x="1390414" y="4775200"/>
            <a:ext cx="8042223" cy="6399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220849" y="4585404"/>
            <a:ext cx="99225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001940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800" b="1" i="1" dirty="0">
                <a:solidFill>
                  <a:srgbClr val="000000"/>
                </a:solidFill>
                <a:latin typeface="Calibri Light" panose="020F0302020204030204" pitchFamily="34" charset="0"/>
              </a:rPr>
              <a:t>44.000 </a:t>
            </a:r>
            <a:r>
              <a:rPr lang="en-US" sz="1800" b="1" i="1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tn</a:t>
            </a:r>
            <a:endParaRPr sz="1800" b="1" i="1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Τίτλος 3"/>
          <p:cNvSpPr txBox="1">
            <a:spLocks/>
          </p:cNvSpPr>
          <p:nvPr/>
        </p:nvSpPr>
        <p:spPr>
          <a:xfrm>
            <a:off x="615378" y="171792"/>
            <a:ext cx="16365407" cy="658910"/>
          </a:xfrm>
          <a:prstGeom prst="rect">
            <a:avLst/>
          </a:prstGeom>
        </p:spPr>
        <p:txBody>
          <a:bodyPr rtlCol="0">
            <a:noAutofit/>
          </a:bodyPr>
          <a:lstStyle>
            <a:lvl1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1pPr>
            <a:lvl2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2pPr>
            <a:lvl3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3pPr>
            <a:lvl4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4pPr>
            <a:lvl5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5pPr>
            <a:lvl6pPr indent="4572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6pPr>
            <a:lvl7pPr indent="9144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7pPr>
            <a:lvl8pPr indent="13716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8pPr>
            <a:lvl9pPr indent="18288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defTabSz="1300363">
              <a:defRPr/>
            </a:pPr>
            <a:r>
              <a:rPr lang="el-GR" sz="2844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l-GR" sz="2844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l-GR" sz="2844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Ποσοτικά στοιχεία Ανακύκλωση Συσκευών ΑΕ – Στόχοι νομοθεσίας</a:t>
            </a:r>
            <a:endParaRPr lang="el-GR" sz="2844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Τίτλος 3"/>
          <p:cNvSpPr txBox="1">
            <a:spLocks/>
          </p:cNvSpPr>
          <p:nvPr/>
        </p:nvSpPr>
        <p:spPr>
          <a:xfrm>
            <a:off x="4196086" y="-148828"/>
            <a:ext cx="8915318" cy="897527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377">
              <a:defRPr/>
            </a:pPr>
            <a:r>
              <a:rPr lang="el-GR" sz="37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Ανακύκλωση </a:t>
            </a:r>
            <a:r>
              <a:rPr lang="el-GR" sz="37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ΑΗΗΕ και κοινωνικά οφέλη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1824" y="61620"/>
            <a:ext cx="1914310" cy="731583"/>
          </a:xfrm>
          <a:prstGeom prst="rect">
            <a:avLst/>
          </a:prstGeom>
        </p:spPr>
      </p:pic>
      <p:sp>
        <p:nvSpPr>
          <p:cNvPr id="11" name="Τίτλος 3"/>
          <p:cNvSpPr txBox="1">
            <a:spLocks/>
          </p:cNvSpPr>
          <p:nvPr/>
        </p:nvSpPr>
        <p:spPr>
          <a:xfrm>
            <a:off x="2639782" y="2282199"/>
            <a:ext cx="5210637" cy="641328"/>
          </a:xfrm>
          <a:prstGeom prst="rect">
            <a:avLst/>
          </a:prstGeom>
        </p:spPr>
        <p:txBody>
          <a:bodyPr rtlCol="0">
            <a:noAutofit/>
          </a:bodyPr>
          <a:lstStyle>
            <a:lvl1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1pPr>
            <a:lvl2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2pPr>
            <a:lvl3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3pPr>
            <a:lvl4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4pPr>
            <a:lvl5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5pPr>
            <a:lvl6pPr indent="4572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6pPr>
            <a:lvl7pPr indent="9144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7pPr>
            <a:lvl8pPr indent="13716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8pPr>
            <a:lvl9pPr indent="18288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defTabSz="1300363">
              <a:defRPr/>
            </a:pPr>
            <a:r>
              <a:rPr lang="el-GR" sz="2844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Ποσότητες συλλογής ΑΗΗΕ</a:t>
            </a:r>
            <a:endParaRPr lang="el-GR" sz="2844" b="1" i="1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Τίτλος 3"/>
          <p:cNvSpPr txBox="1">
            <a:spLocks/>
          </p:cNvSpPr>
          <p:nvPr/>
        </p:nvSpPr>
        <p:spPr>
          <a:xfrm>
            <a:off x="11014854" y="2104725"/>
            <a:ext cx="6061280" cy="641328"/>
          </a:xfrm>
          <a:prstGeom prst="rect">
            <a:avLst/>
          </a:prstGeom>
        </p:spPr>
        <p:txBody>
          <a:bodyPr rtlCol="0">
            <a:noAutofit/>
          </a:bodyPr>
          <a:lstStyle>
            <a:lvl1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1pPr>
            <a:lvl2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2pPr>
            <a:lvl3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3pPr>
            <a:lvl4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4pPr>
            <a:lvl5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5pPr>
            <a:lvl6pPr indent="4572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6pPr>
            <a:lvl7pPr indent="9144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7pPr>
            <a:lvl8pPr indent="13716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8pPr>
            <a:lvl9pPr indent="18288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defTabSz="1300363">
              <a:defRPr/>
            </a:pPr>
            <a:r>
              <a:rPr lang="el-GR" sz="2844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Ποιοτικοί συντελεστές ανάκτησης – ανακύκλωσης  ΑΗΗΕ</a:t>
            </a:r>
            <a:endParaRPr lang="el-GR" sz="2844" b="1" i="1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9279" y="3204123"/>
            <a:ext cx="7196855" cy="431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36973"/>
      </p:ext>
    </p:extLst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8" grpId="0">
        <p:bldAsOne/>
      </p:bldGraphic>
      <p:bldP spid="290" grpId="0" animBg="1"/>
      <p:bldP spid="291" grpId="0" animBg="1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4"/>
          <p:cNvSpPr txBox="1">
            <a:spLocks noChangeArrowheads="1"/>
          </p:cNvSpPr>
          <p:nvPr/>
        </p:nvSpPr>
        <p:spPr bwMode="auto">
          <a:xfrm>
            <a:off x="6701361" y="4912970"/>
            <a:ext cx="1145828" cy="683264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300460" rtl="0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1280" kern="1200" dirty="0">
                <a:solidFill>
                  <a:prstClr val="black"/>
                </a:solidFill>
                <a:latin typeface="Calibri" panose="020F0502020204030204" pitchFamily="34" charset="0"/>
              </a:rPr>
              <a:t>Ενδιάμεσα κέντρα παραλαβής</a:t>
            </a:r>
            <a:endParaRPr lang="en-US" altLang="el-GR" sz="1280" kern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10800000">
            <a:off x="2321268" y="4953602"/>
            <a:ext cx="1225974" cy="1740747"/>
          </a:xfrm>
          <a:prstGeom prst="flowChartOffpageConnector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 defTabSz="130046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sz="2560" kern="1200">
              <a:solidFill>
                <a:prstClr val="black"/>
              </a:solidFill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321261" y="5671587"/>
            <a:ext cx="1176303" cy="57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300460" rtl="0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1564" kern="1200">
                <a:solidFill>
                  <a:prstClr val="black"/>
                </a:solidFill>
                <a:latin typeface="Calibri" panose="020F0502020204030204" pitchFamily="34" charset="0"/>
              </a:rPr>
              <a:t>Οικιακοί χρήστες</a:t>
            </a:r>
            <a:endParaRPr lang="en-US" altLang="el-GR" sz="1564" kern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0725" name="Text Box 14"/>
          <p:cNvSpPr txBox="1">
            <a:spLocks noChangeArrowheads="1"/>
          </p:cNvSpPr>
          <p:nvPr/>
        </p:nvSpPr>
        <p:spPr bwMode="auto">
          <a:xfrm>
            <a:off x="9437789" y="3113523"/>
            <a:ext cx="1943949" cy="880241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300460" rtl="0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1280" kern="1200" dirty="0">
                <a:solidFill>
                  <a:prstClr val="black"/>
                </a:solidFill>
                <a:latin typeface="Calibri" panose="020F0502020204030204" pitchFamily="34" charset="0"/>
              </a:rPr>
              <a:t>Επιχειρήσεις συλλογής μεταλλικών απορριμμάτων – έμποροι </a:t>
            </a:r>
            <a:r>
              <a:rPr lang="en-US" altLang="el-GR" sz="1280" kern="1200" dirty="0">
                <a:solidFill>
                  <a:prstClr val="black"/>
                </a:solidFill>
                <a:latin typeface="Calibri" panose="020F0502020204030204" pitchFamily="34" charset="0"/>
              </a:rPr>
              <a:t>scrap</a:t>
            </a:r>
          </a:p>
        </p:txBody>
      </p:sp>
      <p:sp>
        <p:nvSpPr>
          <p:cNvPr id="30726" name="Line 15"/>
          <p:cNvSpPr>
            <a:spLocks noChangeShapeType="1"/>
          </p:cNvSpPr>
          <p:nvPr/>
        </p:nvSpPr>
        <p:spPr bwMode="auto">
          <a:xfrm>
            <a:off x="6518469" y="3725367"/>
            <a:ext cx="2869635" cy="0"/>
          </a:xfrm>
          <a:prstGeom prst="line">
            <a:avLst/>
          </a:prstGeom>
          <a:noFill/>
          <a:ln w="38100">
            <a:solidFill>
              <a:srgbClr val="FF5050">
                <a:alpha val="50195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130046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56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0727" name="Text Box 19"/>
          <p:cNvSpPr txBox="1">
            <a:spLocks noChangeArrowheads="1"/>
          </p:cNvSpPr>
          <p:nvPr/>
        </p:nvSpPr>
        <p:spPr bwMode="auto">
          <a:xfrm>
            <a:off x="13072803" y="4852003"/>
            <a:ext cx="1998135" cy="3671711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300460" rtl="0" fontAlgn="base">
              <a:spcBef>
                <a:spcPct val="50000"/>
              </a:spcBef>
              <a:spcAft>
                <a:spcPct val="0"/>
              </a:spcAft>
            </a:pPr>
            <a:endParaRPr lang="en-US" altLang="el-GR" sz="996" b="0" kern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1300460" rtl="0" fontAlgn="base">
              <a:spcBef>
                <a:spcPct val="50000"/>
              </a:spcBef>
              <a:spcAft>
                <a:spcPct val="0"/>
              </a:spcAft>
            </a:pPr>
            <a:endParaRPr lang="el-GR" altLang="el-GR" sz="996" b="0" kern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1300460" rtl="0" fontAlgn="base">
              <a:spcBef>
                <a:spcPct val="50000"/>
              </a:spcBef>
              <a:spcAft>
                <a:spcPct val="0"/>
              </a:spcAft>
            </a:pPr>
            <a:endParaRPr lang="el-GR" altLang="el-GR" sz="996" b="0" kern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1300460" rtl="0" fontAlgn="base">
              <a:spcBef>
                <a:spcPct val="50000"/>
              </a:spcBef>
              <a:spcAft>
                <a:spcPct val="0"/>
              </a:spcAft>
            </a:pPr>
            <a:endParaRPr lang="el-GR" altLang="el-GR" sz="996" b="0" kern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1300460" rtl="0" fontAlgn="base">
              <a:spcBef>
                <a:spcPct val="50000"/>
              </a:spcBef>
              <a:spcAft>
                <a:spcPct val="0"/>
              </a:spcAft>
            </a:pPr>
            <a:endParaRPr lang="el-GR" altLang="el-GR" sz="996" b="0" kern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1300460" rtl="0" fontAlgn="base">
              <a:spcBef>
                <a:spcPct val="50000"/>
              </a:spcBef>
              <a:spcAft>
                <a:spcPct val="0"/>
              </a:spcAft>
            </a:pPr>
            <a:endParaRPr lang="el-GR" altLang="el-GR" sz="996" b="0" kern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1300460" rtl="0" fontAlgn="base">
              <a:spcBef>
                <a:spcPct val="50000"/>
              </a:spcBef>
              <a:spcAft>
                <a:spcPct val="0"/>
              </a:spcAft>
            </a:pPr>
            <a:endParaRPr lang="el-GR" altLang="el-GR" sz="996" b="0" kern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1300460" rtl="0" fontAlgn="base">
              <a:spcBef>
                <a:spcPct val="50000"/>
              </a:spcBef>
              <a:spcAft>
                <a:spcPct val="0"/>
              </a:spcAft>
            </a:pPr>
            <a:endParaRPr lang="el-GR" altLang="el-GR" sz="996" b="0" kern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1300460" rtl="0" fontAlgn="base">
              <a:spcBef>
                <a:spcPct val="50000"/>
              </a:spcBef>
              <a:spcAft>
                <a:spcPct val="0"/>
              </a:spcAft>
            </a:pPr>
            <a:endParaRPr lang="el-GR" altLang="el-GR" sz="996" b="0" kern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1300460" rtl="0" fontAlgn="base">
              <a:spcBef>
                <a:spcPct val="50000"/>
              </a:spcBef>
              <a:spcAft>
                <a:spcPct val="0"/>
              </a:spcAft>
            </a:pPr>
            <a:endParaRPr lang="el-GR" altLang="el-GR" sz="996" b="0" kern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1300460" rtl="0" fontAlgn="base">
              <a:spcBef>
                <a:spcPct val="50000"/>
              </a:spcBef>
              <a:spcAft>
                <a:spcPct val="0"/>
              </a:spcAft>
            </a:pPr>
            <a:endParaRPr lang="el-GR" altLang="el-GR" sz="996" b="0" kern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1300460" rtl="0" fontAlgn="base">
              <a:spcBef>
                <a:spcPct val="50000"/>
              </a:spcBef>
              <a:spcAft>
                <a:spcPct val="0"/>
              </a:spcAft>
            </a:pPr>
            <a:endParaRPr lang="el-GR" altLang="el-GR" sz="996" b="0" kern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1300460" rtl="0" fontAlgn="base">
              <a:spcBef>
                <a:spcPct val="50000"/>
              </a:spcBef>
              <a:spcAft>
                <a:spcPct val="0"/>
              </a:spcAft>
            </a:pPr>
            <a:endParaRPr lang="el-GR" altLang="el-GR" sz="996" b="0" kern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1300460" rtl="0" fontAlgn="base">
              <a:spcBef>
                <a:spcPct val="50000"/>
              </a:spcBef>
              <a:spcAft>
                <a:spcPct val="0"/>
              </a:spcAft>
            </a:pPr>
            <a:endParaRPr lang="el-GR" altLang="el-GR" sz="996" b="0" kern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1300460" rtl="0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1138" i="1" kern="1200" dirty="0">
                <a:solidFill>
                  <a:prstClr val="black"/>
                </a:solidFill>
                <a:latin typeface="Calibri" panose="020F0502020204030204" pitchFamily="34" charset="0"/>
              </a:rPr>
              <a:t>ΑΓΟΡΑ ΑΝΑΚΥΚΛΩΜΕΝΩΝ ΥΛΙΚΩΝ</a:t>
            </a:r>
            <a:endParaRPr lang="en-US" altLang="el-GR" sz="1138" i="1" kern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0728" name="Text Box 20"/>
          <p:cNvSpPr txBox="1">
            <a:spLocks noChangeArrowheads="1"/>
          </p:cNvSpPr>
          <p:nvPr/>
        </p:nvSpPr>
        <p:spPr bwMode="auto">
          <a:xfrm>
            <a:off x="4874815" y="4748570"/>
            <a:ext cx="1329830" cy="97872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300460" rtl="0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1280" kern="1200">
                <a:solidFill>
                  <a:prstClr val="black"/>
                </a:solidFill>
                <a:latin typeface="Calibri" panose="020F0502020204030204" pitchFamily="34" charset="0"/>
              </a:rPr>
              <a:t>Καταστήματα λιανεμπόρων/</a:t>
            </a:r>
          </a:p>
          <a:p>
            <a:pPr defTabSz="1300460" rtl="0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1280" kern="1200">
                <a:solidFill>
                  <a:prstClr val="black"/>
                </a:solidFill>
                <a:latin typeface="Calibri" panose="020F0502020204030204" pitchFamily="34" charset="0"/>
              </a:rPr>
              <a:t>Αποθήκες, </a:t>
            </a:r>
            <a:r>
              <a:rPr lang="en-US" altLang="el-GR" sz="1280" kern="1200">
                <a:solidFill>
                  <a:prstClr val="black"/>
                </a:solidFill>
                <a:latin typeface="Calibri" panose="020F0502020204030204" pitchFamily="34" charset="0"/>
              </a:rPr>
              <a:t>Service</a:t>
            </a:r>
            <a:endParaRPr lang="el-GR" altLang="el-GR" sz="1280" kern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0729" name="Text Box 21"/>
          <p:cNvSpPr txBox="1">
            <a:spLocks noChangeArrowheads="1"/>
          </p:cNvSpPr>
          <p:nvPr/>
        </p:nvSpPr>
        <p:spPr bwMode="auto">
          <a:xfrm>
            <a:off x="4874812" y="6150650"/>
            <a:ext cx="1327575" cy="880241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300460" rtl="0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1280" kern="1200" dirty="0">
                <a:solidFill>
                  <a:prstClr val="black"/>
                </a:solidFill>
                <a:latin typeface="Calibri" panose="020F0502020204030204" pitchFamily="34" charset="0"/>
              </a:rPr>
              <a:t>Δημοτικά σημεία συλλογής - Σχολεία</a:t>
            </a:r>
            <a:endParaRPr lang="el-GR" altLang="el-GR" sz="996" kern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0730" name="Line 22"/>
          <p:cNvSpPr>
            <a:spLocks noChangeShapeType="1"/>
          </p:cNvSpPr>
          <p:nvPr/>
        </p:nvSpPr>
        <p:spPr bwMode="auto">
          <a:xfrm flipV="1">
            <a:off x="6204641" y="6497221"/>
            <a:ext cx="2158437" cy="13131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130046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56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0731" name="Line 29"/>
          <p:cNvSpPr>
            <a:spLocks noChangeShapeType="1"/>
          </p:cNvSpPr>
          <p:nvPr/>
        </p:nvSpPr>
        <p:spPr bwMode="auto">
          <a:xfrm>
            <a:off x="12458682" y="6068939"/>
            <a:ext cx="61411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130046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56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 rot="10800000">
            <a:off x="2321278" y="7820990"/>
            <a:ext cx="1946204" cy="1433690"/>
          </a:xfrm>
          <a:prstGeom prst="flowChartOffpageConnector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 defTabSz="130046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sz="2560" kern="1200">
              <a:solidFill>
                <a:prstClr val="black"/>
              </a:solidFill>
            </a:endParaRPr>
          </a:p>
        </p:txBody>
      </p:sp>
      <p:sp>
        <p:nvSpPr>
          <p:cNvPr id="30733" name="Text Box 4"/>
          <p:cNvSpPr txBox="1">
            <a:spLocks noChangeArrowheads="1"/>
          </p:cNvSpPr>
          <p:nvPr/>
        </p:nvSpPr>
        <p:spPr bwMode="auto">
          <a:xfrm>
            <a:off x="2321278" y="8333507"/>
            <a:ext cx="1946204" cy="57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300460" rtl="0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1564" kern="1200" dirty="0">
                <a:solidFill>
                  <a:prstClr val="black"/>
                </a:solidFill>
                <a:latin typeface="Calibri" panose="020F0502020204030204" pitchFamily="34" charset="0"/>
              </a:rPr>
              <a:t>Επαγγελματικοί χρήστες</a:t>
            </a:r>
            <a:endParaRPr lang="en-US" altLang="el-GR" sz="1564" kern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30734" name="Elbow Connector 59"/>
          <p:cNvCxnSpPr>
            <a:cxnSpLocks noChangeShapeType="1"/>
          </p:cNvCxnSpPr>
          <p:nvPr/>
        </p:nvCxnSpPr>
        <p:spPr bwMode="auto">
          <a:xfrm>
            <a:off x="3549507" y="5978635"/>
            <a:ext cx="1325316" cy="456071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5" name="Elbow Connector 71"/>
          <p:cNvCxnSpPr>
            <a:cxnSpLocks noChangeShapeType="1"/>
          </p:cNvCxnSpPr>
          <p:nvPr/>
        </p:nvCxnSpPr>
        <p:spPr bwMode="auto">
          <a:xfrm flipV="1">
            <a:off x="3549499" y="5235825"/>
            <a:ext cx="1327575" cy="485426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36" name="Picture 47" descr="logo g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755" y="5101905"/>
            <a:ext cx="295770" cy="31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7" name="Text Box 13"/>
          <p:cNvSpPr txBox="1">
            <a:spLocks noChangeArrowheads="1"/>
          </p:cNvSpPr>
          <p:nvPr/>
        </p:nvSpPr>
        <p:spPr bwMode="auto">
          <a:xfrm>
            <a:off x="4953835" y="3325758"/>
            <a:ext cx="1639147" cy="770917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300460" rtl="0" fontAlgn="base">
              <a:spcBef>
                <a:spcPct val="50000"/>
              </a:spcBef>
              <a:spcAft>
                <a:spcPct val="0"/>
              </a:spcAft>
            </a:pPr>
            <a:endParaRPr lang="el-GR" altLang="el-GR" sz="1422" b="0" kern="120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1300460" rtl="0" fontAlgn="base">
              <a:spcBef>
                <a:spcPct val="50000"/>
              </a:spcBef>
              <a:spcAft>
                <a:spcPct val="0"/>
              </a:spcAft>
            </a:pPr>
            <a:endParaRPr lang="el-GR" altLang="el-GR" sz="996" b="0" kern="120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1300460" rtl="0" fontAlgn="base">
              <a:spcBef>
                <a:spcPct val="50000"/>
              </a:spcBef>
              <a:spcAft>
                <a:spcPct val="0"/>
              </a:spcAft>
            </a:pPr>
            <a:endParaRPr lang="en-US" altLang="el-GR" sz="996" b="0" kern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0738" name="TextBox 94"/>
          <p:cNvSpPr txBox="1">
            <a:spLocks noChangeArrowheads="1"/>
          </p:cNvSpPr>
          <p:nvPr/>
        </p:nvSpPr>
        <p:spPr bwMode="auto">
          <a:xfrm>
            <a:off x="5188656" y="3528952"/>
            <a:ext cx="1124373" cy="33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130046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1564" kern="1200" dirty="0">
                <a:solidFill>
                  <a:prstClr val="black"/>
                </a:solidFill>
                <a:latin typeface="Calibri" panose="020F0502020204030204" pitchFamily="34" charset="0"/>
              </a:rPr>
              <a:t>Γυρολόγοι</a:t>
            </a:r>
          </a:p>
        </p:txBody>
      </p:sp>
      <p:cxnSp>
        <p:nvCxnSpPr>
          <p:cNvPr id="30740" name="Straight Connector 121"/>
          <p:cNvCxnSpPr>
            <a:cxnSpLocks noChangeShapeType="1"/>
          </p:cNvCxnSpPr>
          <p:nvPr/>
        </p:nvCxnSpPr>
        <p:spPr bwMode="auto">
          <a:xfrm flipV="1">
            <a:off x="3958149" y="3759237"/>
            <a:ext cx="0" cy="4232845"/>
          </a:xfrm>
          <a:prstGeom prst="line">
            <a:avLst/>
          </a:prstGeom>
          <a:noFill/>
          <a:ln w="38100" algn="ctr">
            <a:solidFill>
              <a:srgbClr val="FF5050">
                <a:alpha val="50195"/>
              </a:srgb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1" name="Straight Arrow Connector 123"/>
          <p:cNvCxnSpPr>
            <a:cxnSpLocks noChangeShapeType="1"/>
          </p:cNvCxnSpPr>
          <p:nvPr/>
        </p:nvCxnSpPr>
        <p:spPr bwMode="auto">
          <a:xfrm>
            <a:off x="3958156" y="3725367"/>
            <a:ext cx="1025031" cy="0"/>
          </a:xfrm>
          <a:prstGeom prst="straightConnector1">
            <a:avLst/>
          </a:prstGeom>
          <a:noFill/>
          <a:ln w="38100" algn="ctr">
            <a:solidFill>
              <a:srgbClr val="FF5050">
                <a:alpha val="50195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2" name="Shape 135"/>
          <p:cNvCxnSpPr>
            <a:cxnSpLocks noChangeShapeType="1"/>
            <a:stCxn id="30725" idx="3"/>
          </p:cNvCxnSpPr>
          <p:nvPr/>
        </p:nvCxnSpPr>
        <p:spPr bwMode="auto">
          <a:xfrm flipV="1">
            <a:off x="11381738" y="3138362"/>
            <a:ext cx="1896526" cy="41528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743" name="Straight Arrow Connector 137"/>
          <p:cNvCxnSpPr>
            <a:cxnSpLocks noChangeShapeType="1"/>
            <a:stCxn id="30725" idx="2"/>
          </p:cNvCxnSpPr>
          <p:nvPr/>
        </p:nvCxnSpPr>
        <p:spPr bwMode="auto">
          <a:xfrm>
            <a:off x="10409764" y="3993764"/>
            <a:ext cx="3389" cy="858243"/>
          </a:xfrm>
          <a:prstGeom prst="straightConnector1">
            <a:avLst/>
          </a:prstGeom>
          <a:noFill/>
          <a:ln w="38100" algn="ctr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44" name="Line 22"/>
          <p:cNvSpPr>
            <a:spLocks noChangeShapeType="1"/>
          </p:cNvSpPr>
          <p:nvPr/>
        </p:nvSpPr>
        <p:spPr bwMode="auto">
          <a:xfrm flipV="1">
            <a:off x="6202390" y="5280991"/>
            <a:ext cx="498967" cy="1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130046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1138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0745" name="Picture 47" descr="logo g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511" y="5136909"/>
            <a:ext cx="266179" cy="28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8" name="Picture 47" descr="logo g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238" y="4097900"/>
            <a:ext cx="373163" cy="39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9" name="Rounded Rectangle 82"/>
          <p:cNvSpPr>
            <a:spLocks noChangeArrowheads="1"/>
          </p:cNvSpPr>
          <p:nvPr/>
        </p:nvSpPr>
        <p:spPr bwMode="auto">
          <a:xfrm>
            <a:off x="8464678" y="5827226"/>
            <a:ext cx="1740747" cy="81731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300460" rtl="0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1138" kern="1200" dirty="0">
                <a:solidFill>
                  <a:prstClr val="black"/>
                </a:solidFill>
                <a:latin typeface="Calibri" panose="020F0502020204030204" pitchFamily="34" charset="0"/>
              </a:rPr>
              <a:t>Ταξινόμηση - Διαλογή</a:t>
            </a:r>
          </a:p>
          <a:p>
            <a:pPr defTabSz="1300460" rtl="0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1138" kern="1200" dirty="0">
                <a:solidFill>
                  <a:prstClr val="black"/>
                </a:solidFill>
                <a:latin typeface="Calibri" panose="020F0502020204030204" pitchFamily="34" charset="0"/>
              </a:rPr>
              <a:t>Προσωρινή αποθήκευση</a:t>
            </a:r>
          </a:p>
          <a:p>
            <a:pPr algn="l" defTabSz="130046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altLang="el-GR" sz="1138" kern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0750" name="Rounded Rectangle 83"/>
          <p:cNvSpPr>
            <a:spLocks noChangeArrowheads="1"/>
          </p:cNvSpPr>
          <p:nvPr/>
        </p:nvSpPr>
        <p:spPr bwMode="auto">
          <a:xfrm>
            <a:off x="10828581" y="5827226"/>
            <a:ext cx="1476587" cy="81731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300460" rtl="0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1280" kern="1200" dirty="0">
                <a:solidFill>
                  <a:prstClr val="black"/>
                </a:solidFill>
                <a:latin typeface="Calibri" panose="020F0502020204030204" pitchFamily="34" charset="0"/>
              </a:rPr>
              <a:t>Επεξεργασία </a:t>
            </a:r>
          </a:p>
          <a:p>
            <a:pPr defTabSz="1300460" rtl="0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1280" kern="1200" dirty="0">
                <a:solidFill>
                  <a:prstClr val="black"/>
                </a:solidFill>
                <a:latin typeface="Calibri" panose="020F0502020204030204" pitchFamily="34" charset="0"/>
              </a:rPr>
              <a:t>Ανακύκλωση </a:t>
            </a:r>
            <a:endParaRPr lang="en-US" altLang="el-GR" sz="1280" kern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l" defTabSz="130046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altLang="el-GR" sz="1280" kern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0751" name="Line 22"/>
          <p:cNvSpPr>
            <a:spLocks noChangeShapeType="1"/>
          </p:cNvSpPr>
          <p:nvPr/>
        </p:nvSpPr>
        <p:spPr bwMode="auto">
          <a:xfrm flipV="1">
            <a:off x="10205420" y="6235876"/>
            <a:ext cx="614116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130046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56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0752" name="TextBox 100"/>
          <p:cNvSpPr txBox="1">
            <a:spLocks noChangeArrowheads="1"/>
          </p:cNvSpPr>
          <p:nvPr/>
        </p:nvSpPr>
        <p:spPr bwMode="auto">
          <a:xfrm>
            <a:off x="9182662" y="4953601"/>
            <a:ext cx="2661921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130046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1280" kern="1200" dirty="0">
                <a:solidFill>
                  <a:prstClr val="black"/>
                </a:solidFill>
                <a:latin typeface="Calibri" panose="020F0502020204030204" pitchFamily="34" charset="0"/>
              </a:rPr>
              <a:t>ΜΟΝΑΔΕΣ ΕΠΕΞΕΡΓΑΣΙΑΣ ΑΗΗΕ</a:t>
            </a:r>
          </a:p>
        </p:txBody>
      </p:sp>
      <p:cxnSp>
        <p:nvCxnSpPr>
          <p:cNvPr id="30753" name="Straight Arrow Connector 116"/>
          <p:cNvCxnSpPr>
            <a:cxnSpLocks noChangeShapeType="1"/>
          </p:cNvCxnSpPr>
          <p:nvPr/>
        </p:nvCxnSpPr>
        <p:spPr bwMode="auto">
          <a:xfrm flipV="1">
            <a:off x="5623203" y="7061057"/>
            <a:ext cx="0" cy="1374042"/>
          </a:xfrm>
          <a:prstGeom prst="straightConnector1">
            <a:avLst/>
          </a:prstGeom>
          <a:noFill/>
          <a:ln w="38100" algn="ctr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4" name="Straight Connector 121"/>
          <p:cNvCxnSpPr>
            <a:cxnSpLocks noChangeShapeType="1"/>
          </p:cNvCxnSpPr>
          <p:nvPr/>
        </p:nvCxnSpPr>
        <p:spPr bwMode="auto">
          <a:xfrm>
            <a:off x="4267471" y="8435110"/>
            <a:ext cx="1355738" cy="1"/>
          </a:xfrm>
          <a:prstGeom prst="lin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5" name="Straight Connector 124"/>
          <p:cNvCxnSpPr>
            <a:cxnSpLocks noChangeShapeType="1"/>
          </p:cNvCxnSpPr>
          <p:nvPr/>
        </p:nvCxnSpPr>
        <p:spPr bwMode="auto">
          <a:xfrm>
            <a:off x="4267472" y="8846007"/>
            <a:ext cx="2968978" cy="0"/>
          </a:xfrm>
          <a:prstGeom prst="lin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6" name="Line 22"/>
          <p:cNvSpPr>
            <a:spLocks noChangeShapeType="1"/>
          </p:cNvSpPr>
          <p:nvPr/>
        </p:nvSpPr>
        <p:spPr bwMode="auto">
          <a:xfrm>
            <a:off x="7236459" y="7001407"/>
            <a:ext cx="1128890" cy="3705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130046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56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30757" name="Straight Connector 130"/>
          <p:cNvCxnSpPr>
            <a:cxnSpLocks noChangeShapeType="1"/>
            <a:stCxn id="30756" idx="0"/>
          </p:cNvCxnSpPr>
          <p:nvPr/>
        </p:nvCxnSpPr>
        <p:spPr bwMode="auto">
          <a:xfrm>
            <a:off x="7236444" y="7001407"/>
            <a:ext cx="0" cy="1844607"/>
          </a:xfrm>
          <a:prstGeom prst="lin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58" name="Picture 47" descr="logo g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093" y="6836603"/>
            <a:ext cx="316090" cy="33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9" name="Picture 47" descr="logo g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98" y="7455231"/>
            <a:ext cx="415431" cy="44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0" name="Picture 47" descr="logo g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356" y="6050744"/>
            <a:ext cx="327377" cy="34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3278262" y="5159056"/>
            <a:ext cx="1639147" cy="2893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130046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280" kern="1200" dirty="0">
                <a:solidFill>
                  <a:prstClr val="black"/>
                </a:solidFill>
              </a:rPr>
              <a:t>Χαλυβουργίες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3278262" y="5671572"/>
            <a:ext cx="1639147" cy="26744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130046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138" kern="1200" dirty="0">
                <a:solidFill>
                  <a:prstClr val="black"/>
                </a:solidFill>
              </a:rPr>
              <a:t>Μεταλλουργία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278262" y="6181845"/>
            <a:ext cx="1639147" cy="61767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30046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1138" kern="1200">
                <a:solidFill>
                  <a:srgbClr val="000000"/>
                </a:solidFill>
                <a:latin typeface="Calibri" panose="020F0502020204030204" pitchFamily="34" charset="0"/>
              </a:rPr>
              <a:t>Εταιρείες Διαχείρισης Επικινδύνων Αποβλήτων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278262" y="6798219"/>
            <a:ext cx="1639147" cy="61767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30046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1138" kern="1200" dirty="0">
                <a:solidFill>
                  <a:srgbClr val="000000"/>
                </a:solidFill>
                <a:latin typeface="Calibri" panose="020F0502020204030204" pitchFamily="34" charset="0"/>
              </a:rPr>
              <a:t>Εταιρείες Διαχείρισης Υπολειμμάτων Διαδικασίας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3278262" y="7513924"/>
            <a:ext cx="1639147" cy="4425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30046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1138" kern="1200" dirty="0">
                <a:solidFill>
                  <a:srgbClr val="000000"/>
                </a:solidFill>
                <a:latin typeface="Calibri" panose="020F0502020204030204" pitchFamily="34" charset="0"/>
              </a:rPr>
              <a:t>Εταιρείες Διαχείρισης Πλαστικών</a:t>
            </a:r>
          </a:p>
        </p:txBody>
      </p:sp>
      <p:sp>
        <p:nvSpPr>
          <p:cNvPr id="30772" name="Ορθογώνιο 7"/>
          <p:cNvSpPr>
            <a:spLocks noChangeArrowheads="1"/>
          </p:cNvSpPr>
          <p:nvPr/>
        </p:nvSpPr>
        <p:spPr bwMode="auto">
          <a:xfrm>
            <a:off x="8363080" y="4885866"/>
            <a:ext cx="4095609" cy="243208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130046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altLang="el-GR" sz="2702" kern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30773" name="Straight Connector 124"/>
          <p:cNvCxnSpPr>
            <a:cxnSpLocks noChangeShapeType="1"/>
          </p:cNvCxnSpPr>
          <p:nvPr/>
        </p:nvCxnSpPr>
        <p:spPr bwMode="auto">
          <a:xfrm flipH="1">
            <a:off x="5750825" y="4339499"/>
            <a:ext cx="0" cy="408657"/>
          </a:xfrm>
          <a:prstGeom prst="lin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4" name="Straight Connector 124"/>
          <p:cNvCxnSpPr>
            <a:cxnSpLocks noChangeShapeType="1"/>
          </p:cNvCxnSpPr>
          <p:nvPr/>
        </p:nvCxnSpPr>
        <p:spPr bwMode="auto">
          <a:xfrm>
            <a:off x="5750840" y="4348531"/>
            <a:ext cx="3838224" cy="11288"/>
          </a:xfrm>
          <a:prstGeom prst="lin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5" name="Straight Arrow Connector 116"/>
          <p:cNvCxnSpPr>
            <a:cxnSpLocks noChangeShapeType="1"/>
          </p:cNvCxnSpPr>
          <p:nvPr/>
        </p:nvCxnSpPr>
        <p:spPr bwMode="auto">
          <a:xfrm>
            <a:off x="9589052" y="4316923"/>
            <a:ext cx="6774" cy="553155"/>
          </a:xfrm>
          <a:prstGeom prst="straightConnector1">
            <a:avLst/>
          </a:prstGeom>
          <a:noFill/>
          <a:ln w="38100" algn="ctr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76" name="Picture 47" descr="logo g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170" y="4167907"/>
            <a:ext cx="398511" cy="42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8" name="Line 15"/>
          <p:cNvSpPr>
            <a:spLocks noChangeShapeType="1"/>
          </p:cNvSpPr>
          <p:nvPr/>
        </p:nvSpPr>
        <p:spPr bwMode="auto">
          <a:xfrm flipV="1">
            <a:off x="5750840" y="2795175"/>
            <a:ext cx="3637281" cy="18062"/>
          </a:xfrm>
          <a:prstGeom prst="line">
            <a:avLst/>
          </a:prstGeom>
          <a:noFill/>
          <a:ln w="38100">
            <a:solidFill>
              <a:srgbClr val="FF5050">
                <a:alpha val="50195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130046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56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30779" name="Straight Connector 121"/>
          <p:cNvCxnSpPr>
            <a:cxnSpLocks noChangeShapeType="1"/>
            <a:endCxn id="30778" idx="0"/>
          </p:cNvCxnSpPr>
          <p:nvPr/>
        </p:nvCxnSpPr>
        <p:spPr bwMode="auto">
          <a:xfrm flipV="1">
            <a:off x="5750825" y="2813230"/>
            <a:ext cx="0" cy="512516"/>
          </a:xfrm>
          <a:prstGeom prst="line">
            <a:avLst/>
          </a:prstGeom>
          <a:noFill/>
          <a:ln w="38100" algn="ctr">
            <a:solidFill>
              <a:srgbClr val="FF5050">
                <a:alpha val="50195"/>
              </a:srgb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80" name="Text Box 14"/>
          <p:cNvSpPr txBox="1">
            <a:spLocks noChangeArrowheads="1"/>
          </p:cNvSpPr>
          <p:nvPr/>
        </p:nvSpPr>
        <p:spPr bwMode="auto">
          <a:xfrm>
            <a:off x="9437789" y="2436179"/>
            <a:ext cx="1943949" cy="486287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300460" rtl="0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1280" kern="1200" dirty="0">
                <a:solidFill>
                  <a:prstClr val="black"/>
                </a:solidFill>
                <a:latin typeface="Calibri" panose="020F0502020204030204" pitchFamily="34" charset="0"/>
              </a:rPr>
              <a:t>Εταιρείες διαχείρισης αποβλήτων</a:t>
            </a:r>
            <a:endParaRPr lang="en-US" altLang="el-GR" sz="1280" kern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30781" name="Picture 47" descr="logo g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285" y="5924912"/>
            <a:ext cx="291253" cy="31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82" name="Shape 135"/>
          <p:cNvCxnSpPr>
            <a:cxnSpLocks noChangeShapeType="1"/>
            <a:stCxn id="30780" idx="3"/>
          </p:cNvCxnSpPr>
          <p:nvPr/>
        </p:nvCxnSpPr>
        <p:spPr bwMode="auto">
          <a:xfrm>
            <a:off x="11381738" y="2679323"/>
            <a:ext cx="1896526" cy="45903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83" name="Text Box 13"/>
          <p:cNvSpPr txBox="1">
            <a:spLocks noChangeArrowheads="1"/>
          </p:cNvSpPr>
          <p:nvPr/>
        </p:nvSpPr>
        <p:spPr bwMode="auto">
          <a:xfrm>
            <a:off x="13278261" y="2831954"/>
            <a:ext cx="1639147" cy="573747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300460" rtl="0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1564" kern="1200" dirty="0">
                <a:solidFill>
                  <a:prstClr val="black"/>
                </a:solidFill>
                <a:latin typeface="Calibri" panose="020F0502020204030204" pitchFamily="34" charset="0"/>
              </a:rPr>
              <a:t>Άγνωστοι αποδέκτες</a:t>
            </a:r>
            <a:endParaRPr lang="en-US" altLang="el-GR" sz="1564" kern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0784" name="Line 22"/>
          <p:cNvSpPr>
            <a:spLocks noChangeShapeType="1"/>
          </p:cNvSpPr>
          <p:nvPr/>
        </p:nvSpPr>
        <p:spPr bwMode="auto">
          <a:xfrm>
            <a:off x="7850841" y="5280978"/>
            <a:ext cx="514492" cy="4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130046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56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762" y="7923711"/>
            <a:ext cx="4425132" cy="1356079"/>
          </a:xfrm>
          <a:prstGeom prst="rect">
            <a:avLst/>
          </a:prstGeom>
        </p:spPr>
      </p:pic>
      <p:pic>
        <p:nvPicPr>
          <p:cNvPr id="67" name="Picture 47" descr="logo g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55" y="6357317"/>
            <a:ext cx="316090" cy="33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47" descr="logo g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917" y="6283436"/>
            <a:ext cx="295770" cy="31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47" descr="logo g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581" y="5130137"/>
            <a:ext cx="266179" cy="28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tangle 12"/>
          <p:cNvSpPr>
            <a:spLocks noChangeArrowheads="1"/>
          </p:cNvSpPr>
          <p:nvPr/>
        </p:nvSpPr>
        <p:spPr bwMode="auto">
          <a:xfrm>
            <a:off x="13348260" y="3254189"/>
            <a:ext cx="184731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1300460" rtl="0" fontAlgn="base">
              <a:spcBef>
                <a:spcPct val="0"/>
              </a:spcBef>
              <a:spcAft>
                <a:spcPct val="0"/>
              </a:spcAft>
            </a:pPr>
            <a:endParaRPr lang="el-GR" altLang="el-GR" sz="2560" kern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Τίτλος 3"/>
          <p:cNvSpPr txBox="1">
            <a:spLocks/>
          </p:cNvSpPr>
          <p:nvPr/>
        </p:nvSpPr>
        <p:spPr bwMode="auto">
          <a:xfrm>
            <a:off x="3715304" y="303967"/>
            <a:ext cx="10498735" cy="89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rtlCol="0" anchor="b" anchorCtr="0" compatLnSpc="1">
            <a:prstTxWarp prst="textNoShape">
              <a:avLst/>
            </a:prstTxWarp>
            <a:noAutofit/>
          </a:bodyPr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1300363" eaLnBrk="1" fontAlgn="auto" hangingPunct="1">
              <a:spcAft>
                <a:spcPts val="0"/>
              </a:spcAft>
              <a:defRPr/>
            </a:pPr>
            <a:r>
              <a:rPr lang="el-GR" sz="2844" b="1" i="1" dirty="0" smtClean="0">
                <a:solidFill>
                  <a:srgbClr val="0070C0"/>
                </a:solidFill>
                <a:latin typeface="Calibri"/>
              </a:rPr>
              <a:t>Διαχείριση </a:t>
            </a:r>
            <a:r>
              <a:rPr lang="el-GR" sz="2844" b="1" i="1" dirty="0">
                <a:solidFill>
                  <a:srgbClr val="0070C0"/>
                </a:solidFill>
                <a:latin typeface="Calibri"/>
              </a:rPr>
              <a:t>ΑΗΗΕ στην Ελλάδα (Υποδομές – φορείς)</a:t>
            </a:r>
          </a:p>
        </p:txBody>
      </p:sp>
      <p:cxnSp>
        <p:nvCxnSpPr>
          <p:cNvPr id="64" name="Straight Connector 119"/>
          <p:cNvCxnSpPr>
            <a:cxnSpLocks noChangeShapeType="1"/>
          </p:cNvCxnSpPr>
          <p:nvPr/>
        </p:nvCxnSpPr>
        <p:spPr bwMode="auto">
          <a:xfrm>
            <a:off x="3766241" y="5682860"/>
            <a:ext cx="408660" cy="0"/>
          </a:xfrm>
          <a:prstGeom prst="line">
            <a:avLst/>
          </a:prstGeom>
          <a:noFill/>
          <a:ln w="38100" algn="ctr">
            <a:solidFill>
              <a:srgbClr val="FF5050">
                <a:alpha val="50195"/>
              </a:srgb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Straight Connector 121"/>
          <p:cNvCxnSpPr>
            <a:cxnSpLocks noChangeShapeType="1"/>
          </p:cNvCxnSpPr>
          <p:nvPr/>
        </p:nvCxnSpPr>
        <p:spPr bwMode="auto">
          <a:xfrm flipV="1">
            <a:off x="4174896" y="3942131"/>
            <a:ext cx="0" cy="1636888"/>
          </a:xfrm>
          <a:prstGeom prst="line">
            <a:avLst/>
          </a:prstGeom>
          <a:noFill/>
          <a:ln w="38100" algn="ctr">
            <a:solidFill>
              <a:srgbClr val="FF5050">
                <a:alpha val="50195"/>
              </a:srgb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Straight Arrow Connector 123"/>
          <p:cNvCxnSpPr>
            <a:cxnSpLocks noChangeShapeType="1"/>
          </p:cNvCxnSpPr>
          <p:nvPr/>
        </p:nvCxnSpPr>
        <p:spPr bwMode="auto">
          <a:xfrm>
            <a:off x="4174912" y="3942131"/>
            <a:ext cx="778933" cy="1"/>
          </a:xfrm>
          <a:prstGeom prst="straightConnector1">
            <a:avLst/>
          </a:prstGeom>
          <a:noFill/>
          <a:ln w="38100" algn="ctr">
            <a:solidFill>
              <a:srgbClr val="FF5050">
                <a:alpha val="50195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Εικόνα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70938" y="178637"/>
            <a:ext cx="1914310" cy="731583"/>
          </a:xfrm>
          <a:prstGeom prst="rect">
            <a:avLst/>
          </a:prstGeom>
        </p:spPr>
      </p:pic>
      <p:sp>
        <p:nvSpPr>
          <p:cNvPr id="68" name="Τίτλος 3"/>
          <p:cNvSpPr txBox="1">
            <a:spLocks/>
          </p:cNvSpPr>
          <p:nvPr/>
        </p:nvSpPr>
        <p:spPr>
          <a:xfrm>
            <a:off x="4507013" y="-22879"/>
            <a:ext cx="8915318" cy="897527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700" b="1" i="1" dirty="0">
                <a:solidFill>
                  <a:schemeClr val="bg1">
                    <a:lumMod val="50000"/>
                  </a:schemeClr>
                </a:solidFill>
              </a:rPr>
              <a:t>Ανακύκλωση ΑΗΗΕ και κοινωνικά οφέλη</a:t>
            </a:r>
          </a:p>
        </p:txBody>
      </p:sp>
    </p:spTree>
    <p:extLst>
      <p:ext uri="{BB962C8B-B14F-4D97-AF65-F5344CB8AC3E}">
        <p14:creationId xmlns:p14="http://schemas.microsoft.com/office/powerpoint/2010/main" val="204207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5" grpId="0" animBg="1"/>
      <p:bldP spid="30724" grpId="0"/>
      <p:bldP spid="30725" grpId="0" animBg="1"/>
      <p:bldP spid="30726" grpId="0" animBg="1"/>
      <p:bldP spid="30727" grpId="0" animBg="1"/>
      <p:bldP spid="30728" grpId="0" animBg="1"/>
      <p:bldP spid="30729" grpId="0" animBg="1"/>
      <p:bldP spid="30730" grpId="0" animBg="1"/>
      <p:bldP spid="30731" grpId="0" animBg="1"/>
      <p:bldP spid="14" grpId="0" animBg="1"/>
      <p:bldP spid="30733" grpId="0"/>
      <p:bldP spid="30737" grpId="0" animBg="1"/>
      <p:bldP spid="30738" grpId="0"/>
      <p:bldP spid="30744" grpId="0" animBg="1"/>
      <p:bldP spid="30749" grpId="0" animBg="1"/>
      <p:bldP spid="30750" grpId="0" animBg="1"/>
      <p:bldP spid="30751" grpId="0" animBg="1"/>
      <p:bldP spid="30752" grpId="0"/>
      <p:bldP spid="30756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0772" grpId="0" animBg="1"/>
      <p:bldP spid="30778" grpId="0" animBg="1"/>
      <p:bldP spid="30780" grpId="0" animBg="1"/>
      <p:bldP spid="30783" grpId="0" animBg="1"/>
      <p:bldP spid="30784" grpId="0" animBg="1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nsertedImage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20118" y="1653929"/>
            <a:ext cx="6734227" cy="6169656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/>
          <p:nvPr/>
        </p:nvSpPr>
        <p:spPr>
          <a:xfrm>
            <a:off x="4892650" y="7033625"/>
            <a:ext cx="5642460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800" dirty="0">
                <a:solidFill>
                  <a:srgbClr val="1B8518"/>
                </a:solidFill>
                <a:latin typeface="Calibri" panose="020F0502020204030204" pitchFamily="34" charset="0"/>
                <a:ea typeface="Avenir Next Demi Bold"/>
                <a:cs typeface="Avenir Next Demi Bold"/>
                <a:sym typeface="Avenir Next Demi Bold"/>
              </a:rPr>
              <a:t>11.500</a:t>
            </a:r>
          </a:p>
          <a:p>
            <a:pPr lvl="0">
              <a:defRPr sz="1800"/>
            </a:pPr>
            <a:r>
              <a:rPr sz="4800" dirty="0" err="1">
                <a:solidFill>
                  <a:srgbClr val="1B8518"/>
                </a:solidFill>
                <a:latin typeface="Calibri" panose="020F0502020204030204" pitchFamily="34" charset="0"/>
                <a:ea typeface="Avenir Next Demi Bold"/>
                <a:cs typeface="Avenir Next Demi Bold"/>
                <a:sym typeface="Avenir Next Demi Bold"/>
              </a:rPr>
              <a:t>σημεί</a:t>
            </a:r>
            <a:r>
              <a:rPr sz="4800" dirty="0">
                <a:solidFill>
                  <a:srgbClr val="1B8518"/>
                </a:solidFill>
                <a:latin typeface="Calibri" panose="020F0502020204030204" pitchFamily="34" charset="0"/>
                <a:ea typeface="Avenir Next Demi Bold"/>
                <a:cs typeface="Avenir Next Demi Bold"/>
                <a:sym typeface="Avenir Next Demi Bold"/>
              </a:rPr>
              <a:t>α συλλογής</a:t>
            </a:r>
          </a:p>
        </p:txBody>
      </p:sp>
      <p:pic>
        <p:nvPicPr>
          <p:cNvPr id="184" name="pasted-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05022" y="2206671"/>
            <a:ext cx="2817090" cy="294966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Τίτλος 3"/>
          <p:cNvSpPr txBox="1">
            <a:spLocks/>
          </p:cNvSpPr>
          <p:nvPr/>
        </p:nvSpPr>
        <p:spPr>
          <a:xfrm>
            <a:off x="615378" y="171792"/>
            <a:ext cx="16365407" cy="658910"/>
          </a:xfrm>
          <a:prstGeom prst="rect">
            <a:avLst/>
          </a:prstGeom>
        </p:spPr>
        <p:txBody>
          <a:bodyPr rtlCol="0">
            <a:noAutofit/>
          </a:bodyPr>
          <a:lstStyle>
            <a:lvl1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1pPr>
            <a:lvl2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2pPr>
            <a:lvl3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3pPr>
            <a:lvl4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4pPr>
            <a:lvl5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5pPr>
            <a:lvl6pPr indent="4572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6pPr>
            <a:lvl7pPr indent="9144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7pPr>
            <a:lvl8pPr indent="13716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8pPr>
            <a:lvl9pPr indent="18288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defTabSz="1300363">
              <a:defRPr/>
            </a:pPr>
            <a:r>
              <a:rPr lang="el-GR" sz="2844" b="1" i="1" dirty="0" smtClean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/>
            </a:r>
            <a:br>
              <a:rPr lang="el-GR" sz="2844" b="1" i="1" dirty="0" smtClean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</a:br>
            <a:r>
              <a:rPr lang="el-GR" sz="2844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Υποδομές συλλογής - μεταφοράς ΑΗΗΕ</a:t>
            </a:r>
            <a:endParaRPr lang="el-GR" sz="2844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1824" y="61620"/>
            <a:ext cx="1914310" cy="731583"/>
          </a:xfrm>
          <a:prstGeom prst="rect">
            <a:avLst/>
          </a:prstGeom>
        </p:spPr>
      </p:pic>
      <p:sp>
        <p:nvSpPr>
          <p:cNvPr id="10" name="Τίτλος 3"/>
          <p:cNvSpPr txBox="1">
            <a:spLocks/>
          </p:cNvSpPr>
          <p:nvPr/>
        </p:nvSpPr>
        <p:spPr>
          <a:xfrm>
            <a:off x="4196086" y="-148828"/>
            <a:ext cx="8915318" cy="897527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defRPr/>
            </a:pPr>
            <a:r>
              <a:rPr lang="el-GR" sz="3700" b="1" i="1" dirty="0" smtClean="0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t>Ανακύκλωση </a:t>
            </a:r>
            <a:r>
              <a:rPr lang="el-GR" sz="3700" b="1" i="1" dirty="0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t>ΑΗΗΕ και κοινωνικά οφέλη</a:t>
            </a:r>
          </a:p>
        </p:txBody>
      </p:sp>
      <p:pic>
        <p:nvPicPr>
          <p:cNvPr id="11" name="ΧΑΡΤΟΚΟΥΤΟ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043843" y="1299821"/>
            <a:ext cx="1384205" cy="1813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LEXI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832761" y="3681501"/>
            <a:ext cx="1790546" cy="2269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CONTAINER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455367" y="1102808"/>
            <a:ext cx="3872974" cy="23698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asted-image-4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822523" y="3465404"/>
            <a:ext cx="2269943" cy="1661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asted-image-5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219492" y="3422211"/>
            <a:ext cx="1364910" cy="1747419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83"/>
          <p:cNvSpPr/>
          <p:nvPr/>
        </p:nvSpPr>
        <p:spPr>
          <a:xfrm>
            <a:off x="10941348" y="5576816"/>
            <a:ext cx="5642460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lang="en-US" sz="4400" dirty="0" smtClean="0">
                <a:solidFill>
                  <a:srgbClr val="1B8518"/>
                </a:solidFill>
                <a:latin typeface="Calibri" panose="020F0502020204030204" pitchFamily="34" charset="0"/>
                <a:ea typeface="Avenir Next Demi Bold"/>
                <a:cs typeface="Avenir Next Demi Bold"/>
                <a:sym typeface="Avenir Next Demi Bold"/>
              </a:rPr>
              <a:t>32 </a:t>
            </a:r>
            <a:r>
              <a:rPr lang="el-GR" sz="4400" dirty="0" smtClean="0">
                <a:solidFill>
                  <a:srgbClr val="1B8518"/>
                </a:solidFill>
                <a:latin typeface="Calibri" panose="020F0502020204030204" pitchFamily="34" charset="0"/>
                <a:ea typeface="Avenir Next Demi Bold"/>
                <a:cs typeface="Avenir Next Demi Bold"/>
                <a:sym typeface="Avenir Next Demi Bold"/>
              </a:rPr>
              <a:t>συνεργαζόμενες μεταφορικές εταιρείες</a:t>
            </a:r>
            <a:endParaRPr sz="4400" dirty="0">
              <a:solidFill>
                <a:srgbClr val="1B8518"/>
              </a:solidFill>
              <a:latin typeface="Calibri" panose="020F0502020204030204" pitchFamily="34" charset="0"/>
              <a:ea typeface="Avenir Next Demi Bold"/>
              <a:cs typeface="Avenir Next Demi Bold"/>
              <a:sym typeface="Avenir Next Demi Bold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75575" y="7033625"/>
            <a:ext cx="4020527" cy="265673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306E-6 1.5625E-7 L -0.43157 -0.0367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78" y="-183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7916E-6 -1.40625E-6 L -0.43376 0.0123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88" y="61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085E-6 -3.33333E-6 L -0.31841 0.0564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1" y="28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37893E-7 8.85417E-7 L -0.34423 -0.0089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1" y="-4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3" grpId="1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3"/>
          <p:cNvSpPr txBox="1">
            <a:spLocks/>
          </p:cNvSpPr>
          <p:nvPr/>
        </p:nvSpPr>
        <p:spPr>
          <a:xfrm>
            <a:off x="615378" y="171792"/>
            <a:ext cx="16365407" cy="658910"/>
          </a:xfrm>
          <a:prstGeom prst="rect">
            <a:avLst/>
          </a:prstGeom>
        </p:spPr>
        <p:txBody>
          <a:bodyPr rtlCol="0">
            <a:noAutofit/>
          </a:bodyPr>
          <a:lstStyle>
            <a:lvl1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1pPr>
            <a:lvl2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2pPr>
            <a:lvl3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3pPr>
            <a:lvl4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4pPr>
            <a:lvl5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5pPr>
            <a:lvl6pPr indent="4572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6pPr>
            <a:lvl7pPr indent="9144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7pPr>
            <a:lvl8pPr indent="13716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8pPr>
            <a:lvl9pPr indent="18288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defTabSz="1300363">
              <a:defRPr/>
            </a:pPr>
            <a:r>
              <a:rPr lang="el-GR" sz="2844" b="1" i="1" dirty="0" smtClean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/>
            </a:r>
            <a:br>
              <a:rPr lang="el-GR" sz="2844" b="1" i="1" dirty="0" smtClean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</a:br>
            <a:r>
              <a:rPr lang="el-GR" sz="2844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Κεντρικές υποδομές διαχείρισης ΑΗΗΕ</a:t>
            </a:r>
            <a:endParaRPr lang="el-GR" sz="2844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Τίτλος 3"/>
          <p:cNvSpPr txBox="1">
            <a:spLocks/>
          </p:cNvSpPr>
          <p:nvPr/>
        </p:nvSpPr>
        <p:spPr>
          <a:xfrm>
            <a:off x="4196086" y="-148828"/>
            <a:ext cx="8915318" cy="897527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defRPr/>
            </a:pPr>
            <a:r>
              <a:rPr lang="el-GR" sz="3700" b="1" i="1" dirty="0" smtClean="0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t>Ανακύκλωση </a:t>
            </a:r>
            <a:r>
              <a:rPr lang="el-GR" sz="3700" b="1" i="1" dirty="0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t>ΑΗΗΕ και κοινωνικά οφέλη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1824" y="61620"/>
            <a:ext cx="1914310" cy="731583"/>
          </a:xfrm>
          <a:prstGeom prst="rect">
            <a:avLst/>
          </a:prstGeom>
        </p:spPr>
      </p:pic>
      <p:sp>
        <p:nvSpPr>
          <p:cNvPr id="11" name="Τίτλος 3"/>
          <p:cNvSpPr txBox="1">
            <a:spLocks/>
          </p:cNvSpPr>
          <p:nvPr/>
        </p:nvSpPr>
        <p:spPr>
          <a:xfrm>
            <a:off x="1238006" y="1369970"/>
            <a:ext cx="6718877" cy="641328"/>
          </a:xfrm>
          <a:prstGeom prst="rect">
            <a:avLst/>
          </a:prstGeom>
        </p:spPr>
        <p:txBody>
          <a:bodyPr rtlCol="0">
            <a:noAutofit/>
          </a:bodyPr>
          <a:lstStyle>
            <a:lvl1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1pPr>
            <a:lvl2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2pPr>
            <a:lvl3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3pPr>
            <a:lvl4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4pPr>
            <a:lvl5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5pPr>
            <a:lvl6pPr indent="4572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6pPr>
            <a:lvl7pPr indent="9144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7pPr>
            <a:lvl8pPr indent="13716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8pPr>
            <a:lvl9pPr indent="18288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defTabSz="1300363">
              <a:defRPr/>
            </a:pPr>
            <a:r>
              <a:rPr lang="el-GR" sz="2844" b="1" i="1" dirty="0" smtClean="0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t>Γεωγραφική κατανομή κεντρικών υποδομών</a:t>
            </a:r>
            <a:endParaRPr lang="el-GR" sz="2844" b="1" i="1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2637"/>
            <a:ext cx="9384632" cy="671296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4632" y="2652108"/>
            <a:ext cx="7925512" cy="5092962"/>
          </a:xfrm>
          <a:prstGeom prst="rect">
            <a:avLst/>
          </a:prstGeom>
        </p:spPr>
      </p:pic>
      <p:sp>
        <p:nvSpPr>
          <p:cNvPr id="14" name="Τίτλος 3"/>
          <p:cNvSpPr txBox="1">
            <a:spLocks/>
          </p:cNvSpPr>
          <p:nvPr/>
        </p:nvSpPr>
        <p:spPr>
          <a:xfrm>
            <a:off x="9987949" y="1401992"/>
            <a:ext cx="6718877" cy="641328"/>
          </a:xfrm>
          <a:prstGeom prst="rect">
            <a:avLst/>
          </a:prstGeom>
        </p:spPr>
        <p:txBody>
          <a:bodyPr rtlCol="0">
            <a:noAutofit/>
          </a:bodyPr>
          <a:lstStyle>
            <a:lvl1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1pPr>
            <a:lvl2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2pPr>
            <a:lvl3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3pPr>
            <a:lvl4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4pPr>
            <a:lvl5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5pPr>
            <a:lvl6pPr indent="4572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6pPr>
            <a:lvl7pPr indent="9144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7pPr>
            <a:lvl8pPr indent="13716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8pPr>
            <a:lvl9pPr indent="18288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defTabSz="1300363">
              <a:defRPr/>
            </a:pPr>
            <a:r>
              <a:rPr lang="el-GR" sz="2844" b="1" i="1" dirty="0" smtClean="0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t>Συνεργαζόμενες μονάδες διαχείρισης </a:t>
            </a:r>
            <a:endParaRPr lang="el-GR" sz="2844" b="1" i="1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Έλλειψη 5"/>
          <p:cNvSpPr/>
          <p:nvPr/>
        </p:nvSpPr>
        <p:spPr>
          <a:xfrm>
            <a:off x="1238006" y="3812681"/>
            <a:ext cx="1155031" cy="818147"/>
          </a:xfrm>
          <a:prstGeom prst="ellipse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Έλλειψη 15"/>
          <p:cNvSpPr/>
          <p:nvPr/>
        </p:nvSpPr>
        <p:spPr>
          <a:xfrm>
            <a:off x="9108775" y="4789515"/>
            <a:ext cx="7967359" cy="818147"/>
          </a:xfrm>
          <a:prstGeom prst="ellipse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78543161"/>
      </p:ext>
    </p:extLst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6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23" y="1226127"/>
            <a:ext cx="8161038" cy="336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226126"/>
            <a:ext cx="7336119" cy="339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23" y="5070846"/>
            <a:ext cx="8161038" cy="402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Τίτλος 3"/>
          <p:cNvSpPr txBox="1">
            <a:spLocks/>
          </p:cNvSpPr>
          <p:nvPr/>
        </p:nvSpPr>
        <p:spPr>
          <a:xfrm>
            <a:off x="306418" y="42995"/>
            <a:ext cx="16365407" cy="658910"/>
          </a:xfrm>
          <a:prstGeom prst="rect">
            <a:avLst/>
          </a:prstGeom>
        </p:spPr>
        <p:txBody>
          <a:bodyPr rtlCol="0">
            <a:noAutofit/>
          </a:bodyPr>
          <a:lstStyle>
            <a:lvl1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1pPr>
            <a:lvl2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2pPr>
            <a:lvl3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3pPr>
            <a:lvl4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4pPr>
            <a:lvl5pPr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5pPr>
            <a:lvl6pPr indent="4572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6pPr>
            <a:lvl7pPr indent="9144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7pPr>
            <a:lvl8pPr indent="13716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8pPr>
            <a:lvl9pPr indent="1828800" defTabSz="912812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lvl="0" defTabSz="1300363">
              <a:lnSpc>
                <a:spcPct val="100000"/>
              </a:lnSpc>
              <a:defRPr/>
            </a:pPr>
            <a:r>
              <a:rPr lang="el-GR" sz="2844" b="1" i="1" dirty="0" smtClean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/>
            </a:r>
            <a:br>
              <a:rPr lang="el-GR" sz="2844" b="1" i="1" dirty="0" smtClean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</a:br>
            <a:r>
              <a:rPr lang="el-GR" sz="2844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Συνεργαζόμενες μονάδες διαχείρισης ΑΗΗΕ</a:t>
            </a:r>
            <a:endParaRPr lang="el-GR" sz="2844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Τίτλος 3"/>
          <p:cNvSpPr txBox="1">
            <a:spLocks/>
          </p:cNvSpPr>
          <p:nvPr/>
        </p:nvSpPr>
        <p:spPr>
          <a:xfrm>
            <a:off x="4196086" y="-148828"/>
            <a:ext cx="8915318" cy="897527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defRPr/>
            </a:pPr>
            <a:r>
              <a:rPr lang="el-GR" sz="3700" b="1" i="1" dirty="0" smtClean="0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t>Ανακύκλωση </a:t>
            </a:r>
            <a:r>
              <a:rPr lang="el-GR" sz="3700" b="1" i="1" dirty="0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t>ΑΗΗΕ και κοινωνικά οφέλη</a:t>
            </a:r>
          </a:p>
        </p:txBody>
      </p:sp>
      <p:pic>
        <p:nvPicPr>
          <p:cNvPr id="22" name="Εικόνα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1824" y="61620"/>
            <a:ext cx="1914310" cy="731583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098518"/>
            <a:ext cx="7336119" cy="399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483374"/>
      </p:ext>
    </p:extLst>
  </p:cSld>
  <p:clrMapOvr>
    <a:masterClrMapping/>
  </p:clrMapOvr>
  <p:transition spd="slow">
    <p:dissolve/>
  </p:transition>
  <p:timing>
    <p:tnLst>
      <p:par>
        <p:cTn id="1" dur="indefinite" restart="never" fill="hold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900723" y="1995056"/>
            <a:ext cx="15464480" cy="8841008"/>
          </a:xfrm>
          <a:prstGeom prst="rect">
            <a:avLst/>
          </a:prstGeom>
        </p:spPr>
        <p:txBody>
          <a:bodyPr/>
          <a:lstStyle>
            <a:lvl1pPr marL="308089" indent="-308089" defTabSz="912812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800">
                <a:latin typeface="Calibri"/>
                <a:ea typeface="Calibri"/>
                <a:cs typeface="Calibri"/>
                <a:sym typeface="Calibri"/>
              </a:defRPr>
            </a:lvl1pPr>
            <a:lvl2pPr marL="816637" indent="-359437" defTabSz="912812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800">
                <a:latin typeface="Calibri"/>
                <a:ea typeface="Calibri"/>
                <a:cs typeface="Calibri"/>
                <a:sym typeface="Calibri"/>
              </a:defRPr>
            </a:lvl2pPr>
            <a:lvl3pPr marL="1345724" indent="-431324" defTabSz="912812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800">
                <a:latin typeface="Calibri"/>
                <a:ea typeface="Calibri"/>
                <a:cs typeface="Calibri"/>
                <a:sym typeface="Calibri"/>
              </a:defRPr>
            </a:lvl3pPr>
            <a:lvl4pPr marL="1850849" indent="-479249" defTabSz="912812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800">
                <a:latin typeface="Calibri"/>
                <a:ea typeface="Calibri"/>
                <a:cs typeface="Calibri"/>
                <a:sym typeface="Calibri"/>
              </a:defRPr>
            </a:lvl4pPr>
            <a:lvl5pPr marL="2308049" indent="-479249" defTabSz="912812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800">
                <a:latin typeface="Calibri"/>
                <a:ea typeface="Calibri"/>
                <a:cs typeface="Calibri"/>
                <a:sym typeface="Calibri"/>
              </a:defRPr>
            </a:lvl5pPr>
            <a:lvl6pPr marL="2768530" indent="-482587" defTabSz="912812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800">
                <a:latin typeface="Calibri"/>
                <a:ea typeface="Calibri"/>
                <a:cs typeface="Calibri"/>
                <a:sym typeface="Calibri"/>
              </a:defRPr>
            </a:lvl6pPr>
            <a:lvl7pPr marL="3225719" indent="-482587" defTabSz="912812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800">
                <a:latin typeface="Calibri"/>
                <a:ea typeface="Calibri"/>
                <a:cs typeface="Calibri"/>
                <a:sym typeface="Calibri"/>
              </a:defRPr>
            </a:lvl7pPr>
            <a:lvl8pPr marL="3682907" indent="-482587" defTabSz="912812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800">
                <a:latin typeface="Calibri"/>
                <a:ea typeface="Calibri"/>
                <a:cs typeface="Calibri"/>
                <a:sym typeface="Calibri"/>
              </a:defRPr>
            </a:lvl8pPr>
            <a:lvl9pPr marL="4140096" indent="-482586" defTabSz="912812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42938" indent="-457200" algn="l">
              <a:buFont typeface="Wingdings" panose="05000000000000000000" pitchFamily="2" charset="2"/>
              <a:buChar char="ü"/>
            </a:pPr>
            <a:r>
              <a:rPr lang="el-GR" altLang="el-GR" sz="3200" i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Συνεισφορά στην </a:t>
            </a:r>
            <a:r>
              <a:rPr lang="el-GR" altLang="el-GR" sz="3200" b="1" i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πρόοδο της οικονομίας μας</a:t>
            </a:r>
            <a:r>
              <a:rPr lang="el-GR" altLang="el-GR" sz="3200" i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, με την </a:t>
            </a:r>
            <a:r>
              <a:rPr lang="el-GR" altLang="el-GR" sz="3200" b="1" i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ανάπτυξη νέων</a:t>
            </a:r>
            <a:r>
              <a:rPr lang="en-US" altLang="el-GR" sz="3200" b="1" i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 </a:t>
            </a:r>
            <a:r>
              <a:rPr lang="el-GR" altLang="el-GR" sz="3200" b="1" i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επιχειρήσεων</a:t>
            </a:r>
            <a:r>
              <a:rPr lang="el-GR" altLang="el-GR" sz="3200" i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και τη </a:t>
            </a:r>
            <a:r>
              <a:rPr lang="el-GR" altLang="el-GR" sz="3200" b="1" i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δημιουργία νέων θέσεων εργασίας</a:t>
            </a:r>
          </a:p>
          <a:p>
            <a:pPr marL="642938" indent="-457200" algn="l">
              <a:buFont typeface="Wingdings" panose="05000000000000000000" pitchFamily="2" charset="2"/>
              <a:buChar char="ü"/>
            </a:pPr>
            <a:endParaRPr lang="el-GR" altLang="el-GR" sz="3200" b="1" i="1" dirty="0" smtClean="0">
              <a:solidFill>
                <a:srgbClr val="008000"/>
              </a:solidFill>
              <a:latin typeface="Calibri Light" panose="020F0302020204030204" pitchFamily="34" charset="0"/>
            </a:endParaRPr>
          </a:p>
          <a:p>
            <a:pPr marL="642938" indent="-457200" algn="l">
              <a:buFont typeface="Wingdings" panose="05000000000000000000" pitchFamily="2" charset="2"/>
              <a:buChar char="ü"/>
            </a:pPr>
            <a:r>
              <a:rPr lang="el-GR" altLang="el-GR" sz="3200" b="1" i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Μεγαλύτερα οικονομικά οφέλη για τη χώρα μας </a:t>
            </a:r>
            <a:r>
              <a:rPr lang="el-GR" altLang="el-GR" sz="3200" i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από την ανάκτηση των πρώτων υλών</a:t>
            </a:r>
          </a:p>
          <a:p>
            <a:pPr marL="185738" indent="0" algn="l">
              <a:buNone/>
            </a:pPr>
            <a:r>
              <a:rPr lang="el-GR" altLang="el-GR" sz="3200" i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    να υπάρξει </a:t>
            </a:r>
            <a:r>
              <a:rPr lang="el-GR" altLang="el-GR" sz="3200" b="1" i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εξοικονόμηση ενέργειας και φυσικών πόρων </a:t>
            </a:r>
          </a:p>
          <a:p>
            <a:pPr marL="185738" indent="0" algn="l">
              <a:buNone/>
            </a:pPr>
            <a:endParaRPr lang="el-GR" altLang="el-GR" sz="3200" b="1" i="1" dirty="0" smtClean="0">
              <a:solidFill>
                <a:srgbClr val="008000"/>
              </a:solidFill>
              <a:latin typeface="Calibri Light" panose="020F0302020204030204" pitchFamily="34" charset="0"/>
            </a:endParaRPr>
          </a:p>
          <a:p>
            <a:pPr marL="642938" indent="-457200" algn="l">
              <a:buFont typeface="Wingdings" panose="05000000000000000000" pitchFamily="2" charset="2"/>
              <a:buChar char="ü"/>
            </a:pPr>
            <a:r>
              <a:rPr lang="el-GR" altLang="el-GR" sz="3200" i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Σημαντική μείωση σ</a:t>
            </a:r>
            <a:r>
              <a:rPr lang="el-GR" altLang="el-GR" sz="3200" b="1" i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τον όγκο των απορριμμάτων και την περιβαλλοντική ρύπανση</a:t>
            </a:r>
          </a:p>
          <a:p>
            <a:pPr marL="642938" indent="-457200" algn="l">
              <a:buFont typeface="Wingdings" panose="05000000000000000000" pitchFamily="2" charset="2"/>
              <a:buChar char="ü"/>
            </a:pPr>
            <a:endParaRPr lang="el-GR" altLang="el-GR" sz="3200" b="1" i="1" dirty="0" smtClean="0">
              <a:solidFill>
                <a:srgbClr val="008000"/>
              </a:solidFill>
              <a:latin typeface="Calibri Light" panose="020F0302020204030204" pitchFamily="34" charset="0"/>
            </a:endParaRPr>
          </a:p>
          <a:p>
            <a:pPr marL="642938" indent="-457200" algn="l">
              <a:buFont typeface="Wingdings" panose="05000000000000000000" pitchFamily="2" charset="2"/>
              <a:buChar char="ü"/>
            </a:pPr>
            <a:r>
              <a:rPr lang="el-GR" altLang="el-GR" sz="3200" i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Μείωση </a:t>
            </a:r>
            <a:r>
              <a:rPr lang="el-GR" altLang="el-GR" sz="3200" b="1" i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του μεσοσταθμικού κόστους </a:t>
            </a:r>
            <a:r>
              <a:rPr lang="el-GR" altLang="el-GR" sz="3200" i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για την ανακύκλωση</a:t>
            </a:r>
          </a:p>
          <a:p>
            <a:pPr marL="642938" indent="-457200" algn="l">
              <a:buFont typeface="Wingdings" panose="05000000000000000000" pitchFamily="2" charset="2"/>
              <a:buChar char="ü"/>
            </a:pPr>
            <a:endParaRPr lang="el-GR" altLang="el-GR" sz="3200" i="1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642938" indent="-457200" algn="l">
              <a:buFont typeface="Wingdings" panose="05000000000000000000" pitchFamily="2" charset="2"/>
              <a:buChar char="ü"/>
            </a:pPr>
            <a:r>
              <a:rPr lang="el-GR" altLang="el-GR" sz="3200" b="1" i="1" dirty="0">
                <a:solidFill>
                  <a:srgbClr val="008000"/>
                </a:solidFill>
                <a:latin typeface="Calibri Light" panose="020F0302020204030204" pitchFamily="34" charset="0"/>
              </a:rPr>
              <a:t>Αναβάθμιση της ποιότητα ζωής μας</a:t>
            </a:r>
          </a:p>
          <a:p>
            <a:pPr marL="642938" indent="-457200" algn="l">
              <a:buFont typeface="Wingdings" panose="05000000000000000000" pitchFamily="2" charset="2"/>
              <a:buChar char="ü"/>
            </a:pPr>
            <a:endParaRPr lang="el-GR" altLang="el-GR" sz="3200" b="1" i="1" dirty="0">
              <a:solidFill>
                <a:srgbClr val="008000"/>
              </a:solidFill>
              <a:latin typeface="Calibri Light" panose="020F0302020204030204" pitchFamily="34" charset="0"/>
            </a:endParaRPr>
          </a:p>
          <a:p>
            <a:pPr marL="642938" indent="-457200" algn="l">
              <a:buFont typeface="Wingdings" panose="05000000000000000000" pitchFamily="2" charset="2"/>
              <a:buChar char="ü"/>
            </a:pPr>
            <a:r>
              <a:rPr lang="el-GR" altLang="el-GR" sz="3200" b="1" i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Καλύτερο αύριο τα παιδιά μας</a:t>
            </a:r>
            <a:endParaRPr lang="en-US" altLang="el-GR" sz="3200" b="1" i="1" dirty="0" smtClean="0">
              <a:solidFill>
                <a:srgbClr val="008000"/>
              </a:solidFill>
              <a:latin typeface="Calibri Light" panose="020F0302020204030204" pitchFamily="34" charset="0"/>
            </a:endParaRPr>
          </a:p>
          <a:p>
            <a:pPr marL="642938" indent="-457200" algn="l">
              <a:buFont typeface="Wingdings" panose="05000000000000000000" pitchFamily="2" charset="2"/>
              <a:buChar char="ü"/>
            </a:pPr>
            <a:endParaRPr lang="en-US" altLang="el-GR" sz="3200" i="1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Τίτλος 3"/>
          <p:cNvSpPr txBox="1">
            <a:spLocks/>
          </p:cNvSpPr>
          <p:nvPr/>
        </p:nvSpPr>
        <p:spPr>
          <a:xfrm>
            <a:off x="3967486" y="203028"/>
            <a:ext cx="8915318" cy="897527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defRPr/>
            </a:pPr>
            <a:r>
              <a:rPr lang="el-GR" sz="3700" b="1" i="1" dirty="0" smtClean="0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t>Ανακύκλωση </a:t>
            </a:r>
            <a:r>
              <a:rPr lang="el-GR" sz="3700" b="1" i="1" dirty="0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t>ΑΗΗΕ και κοινωνικά οφέλη</a:t>
            </a: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8697" y="285999"/>
            <a:ext cx="191431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2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Ορθογώνιο 13"/>
          <p:cNvSpPr/>
          <p:nvPr/>
        </p:nvSpPr>
        <p:spPr>
          <a:xfrm>
            <a:off x="396732" y="3879748"/>
            <a:ext cx="7352310" cy="1284779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1300460" rtl="0">
              <a:defRPr/>
            </a:pPr>
            <a:r>
              <a:rPr lang="el-GR" sz="2800" i="1" kern="1200" dirty="0">
                <a:solidFill>
                  <a:prstClr val="black"/>
                </a:solidFill>
                <a:cs typeface="Arial" panose="020B0604020202020204" pitchFamily="34" charset="0"/>
              </a:rPr>
              <a:t>«κάθε ουσία ή αντικείμενο το οποίο ο κάτοχός του απορρίπτει </a:t>
            </a:r>
          </a:p>
          <a:p>
            <a:pPr defTabSz="1300460" rtl="0">
              <a:defRPr/>
            </a:pPr>
            <a:r>
              <a:rPr lang="el-GR" sz="2800" i="1" kern="1200" dirty="0">
                <a:solidFill>
                  <a:prstClr val="black"/>
                </a:solidFill>
                <a:cs typeface="Arial" panose="020B0604020202020204" pitchFamily="34" charset="0"/>
              </a:rPr>
              <a:t>ή προτίθεται να απορρίψει»</a:t>
            </a:r>
          </a:p>
          <a:p>
            <a:pPr defTabSz="1300460" rtl="0">
              <a:defRPr/>
            </a:pPr>
            <a:r>
              <a:rPr lang="el-GR" sz="2800" i="1" kern="1200" dirty="0">
                <a:solidFill>
                  <a:prstClr val="black"/>
                </a:solidFill>
                <a:cs typeface="Arial" panose="020B0604020202020204" pitchFamily="34" charset="0"/>
              </a:rPr>
              <a:t>(Ν. 4042/2012)</a:t>
            </a:r>
          </a:p>
        </p:txBody>
      </p:sp>
      <p:sp>
        <p:nvSpPr>
          <p:cNvPr id="4099" name="Rectangle 43"/>
          <p:cNvSpPr>
            <a:spLocks noChangeArrowheads="1"/>
          </p:cNvSpPr>
          <p:nvPr/>
        </p:nvSpPr>
        <p:spPr bwMode="auto">
          <a:xfrm>
            <a:off x="265" y="-243143"/>
            <a:ext cx="184731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1300460" rtl="0" fontAlgn="base">
              <a:spcBef>
                <a:spcPct val="0"/>
              </a:spcBef>
              <a:spcAft>
                <a:spcPct val="0"/>
              </a:spcAft>
            </a:pPr>
            <a:endParaRPr lang="el-GR" altLang="el-GR" sz="256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Ορθογώνιο 13"/>
          <p:cNvSpPr/>
          <p:nvPr/>
        </p:nvSpPr>
        <p:spPr>
          <a:xfrm>
            <a:off x="8167008" y="3763535"/>
            <a:ext cx="8786745" cy="1842735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1300460" rtl="0">
              <a:defRPr/>
            </a:pPr>
            <a:r>
              <a:rPr lang="el-GR" sz="2800" i="1" kern="1200" dirty="0">
                <a:solidFill>
                  <a:srgbClr val="002060"/>
                </a:solidFill>
                <a:cs typeface="Arial" panose="020B0604020202020204" pitchFamily="34" charset="0"/>
              </a:rPr>
              <a:t>«Εξοπλισμός η ορθή λειτουργία του οποίου εξαρτάται από </a:t>
            </a:r>
            <a:r>
              <a:rPr lang="el-GR" sz="2800" i="1" u="sng" kern="1200" dirty="0">
                <a:solidFill>
                  <a:srgbClr val="002060"/>
                </a:solidFill>
                <a:cs typeface="Arial" panose="020B0604020202020204" pitchFamily="34" charset="0"/>
              </a:rPr>
              <a:t>ηλεκτρικά ρεύματα </a:t>
            </a:r>
            <a:r>
              <a:rPr lang="el-GR" sz="2800" i="1" kern="1200" dirty="0">
                <a:solidFill>
                  <a:srgbClr val="002060"/>
                </a:solidFill>
                <a:cs typeface="Arial" panose="020B0604020202020204" pitchFamily="34" charset="0"/>
              </a:rPr>
              <a:t>ή </a:t>
            </a:r>
            <a:r>
              <a:rPr lang="el-GR" sz="2800" i="1" u="sng" kern="1200" dirty="0">
                <a:solidFill>
                  <a:srgbClr val="002060"/>
                </a:solidFill>
                <a:cs typeface="Arial" panose="020B0604020202020204" pitchFamily="34" charset="0"/>
              </a:rPr>
              <a:t>ηλεκτρομαγνητικά πεδία </a:t>
            </a:r>
            <a:r>
              <a:rPr lang="el-GR" sz="2800" i="1" kern="1200" dirty="0">
                <a:solidFill>
                  <a:srgbClr val="002060"/>
                </a:solidFill>
                <a:cs typeface="Arial" panose="020B0604020202020204" pitchFamily="34" charset="0"/>
              </a:rPr>
              <a:t>και ο εξοπλισμός για την παραγωγή, τη μεταφορά και </a:t>
            </a:r>
          </a:p>
          <a:p>
            <a:pPr defTabSz="1300460" rtl="0">
              <a:defRPr/>
            </a:pPr>
            <a:r>
              <a:rPr lang="el-GR" sz="2800" i="1" kern="1200" dirty="0">
                <a:solidFill>
                  <a:srgbClr val="002060"/>
                </a:solidFill>
                <a:cs typeface="Arial" panose="020B0604020202020204" pitchFamily="34" charset="0"/>
              </a:rPr>
              <a:t>τη μέτρηση των ρευμάτων και πεδίων αυτών ο οποίος έχει σχεδιασθεί </a:t>
            </a:r>
          </a:p>
          <a:p>
            <a:pPr defTabSz="1300460" rtl="0">
              <a:defRPr/>
            </a:pPr>
            <a:r>
              <a:rPr lang="el-GR" sz="2800" i="1" kern="1200" dirty="0">
                <a:solidFill>
                  <a:srgbClr val="002060"/>
                </a:solidFill>
                <a:cs typeface="Arial" panose="020B0604020202020204" pitchFamily="34" charset="0"/>
              </a:rPr>
              <a:t>για να λειτουργεί υπό </a:t>
            </a:r>
            <a:r>
              <a:rPr lang="el-GR" sz="2800" i="1" u="sng" kern="1200" dirty="0">
                <a:solidFill>
                  <a:srgbClr val="002060"/>
                </a:solidFill>
                <a:cs typeface="Arial" panose="020B0604020202020204" pitchFamily="34" charset="0"/>
              </a:rPr>
              <a:t>ονομαστική τάση 1000 </a:t>
            </a:r>
            <a:r>
              <a:rPr lang="en-US" sz="2800" i="1" u="sng" kern="1200" dirty="0">
                <a:solidFill>
                  <a:srgbClr val="002060"/>
                </a:solidFill>
                <a:cs typeface="Arial" panose="020B0604020202020204" pitchFamily="34" charset="0"/>
              </a:rPr>
              <a:t>V</a:t>
            </a:r>
            <a:r>
              <a:rPr lang="el-GR" sz="2800" i="1" u="sng" kern="1200" dirty="0">
                <a:solidFill>
                  <a:srgbClr val="002060"/>
                </a:solidFill>
                <a:cs typeface="Arial" panose="020B0604020202020204" pitchFamily="34" charset="0"/>
              </a:rPr>
              <a:t> εναλλασσόμενου ρεύματος </a:t>
            </a:r>
          </a:p>
          <a:p>
            <a:pPr defTabSz="1300460" rtl="0">
              <a:defRPr/>
            </a:pPr>
            <a:r>
              <a:rPr lang="el-GR" sz="2800" i="1" kern="1200" dirty="0">
                <a:solidFill>
                  <a:srgbClr val="002060"/>
                </a:solidFill>
                <a:cs typeface="Arial" panose="020B0604020202020204" pitchFamily="34" charset="0"/>
              </a:rPr>
              <a:t>ή </a:t>
            </a:r>
            <a:r>
              <a:rPr lang="el-GR" sz="2800" i="1" u="sng" kern="1200" dirty="0">
                <a:solidFill>
                  <a:srgbClr val="002060"/>
                </a:solidFill>
                <a:cs typeface="Arial" panose="020B0604020202020204" pitchFamily="34" charset="0"/>
              </a:rPr>
              <a:t>έως 1500 </a:t>
            </a:r>
            <a:r>
              <a:rPr lang="en-US" sz="2800" i="1" u="sng" kern="1200" dirty="0">
                <a:solidFill>
                  <a:srgbClr val="002060"/>
                </a:solidFill>
                <a:cs typeface="Arial" panose="020B0604020202020204" pitchFamily="34" charset="0"/>
              </a:rPr>
              <a:t>V </a:t>
            </a:r>
            <a:r>
              <a:rPr lang="el-GR" sz="2800" i="1" u="sng" kern="1200" dirty="0">
                <a:solidFill>
                  <a:srgbClr val="002060"/>
                </a:solidFill>
                <a:cs typeface="Arial" panose="020B0604020202020204" pitchFamily="34" charset="0"/>
              </a:rPr>
              <a:t>συνεχούς ρεύματος» (ΚΥΑ 23615/2014)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35510" y="3026518"/>
            <a:ext cx="2248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46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 kern="1200" dirty="0" err="1">
                <a:solidFill>
                  <a:srgbClr val="088E2B"/>
                </a:solidFill>
                <a:cs typeface="Arial" panose="020B0604020202020204" pitchFamily="34" charset="0"/>
              </a:rPr>
              <a:t>πόβλητα</a:t>
            </a:r>
            <a:endParaRPr lang="el-GR" sz="2800" b="1" kern="1200" dirty="0">
              <a:solidFill>
                <a:srgbClr val="088E2B"/>
              </a:solidFill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387604" y="3026518"/>
            <a:ext cx="2181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46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 kern="1200" dirty="0" err="1">
                <a:solidFill>
                  <a:srgbClr val="088E2B"/>
                </a:solidFill>
                <a:cs typeface="Arial" panose="020B0604020202020204" pitchFamily="34" charset="0"/>
              </a:rPr>
              <a:t>λεκτρικού</a:t>
            </a:r>
            <a:endParaRPr lang="el-GR" sz="2800" b="1" kern="1200" dirty="0">
              <a:solidFill>
                <a:srgbClr val="088E2B"/>
              </a:solidFill>
              <a:cs typeface="Arial" panose="020B0604020202020204" pitchFamily="34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7711709" y="616084"/>
            <a:ext cx="553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30046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i="1" kern="1200" dirty="0">
                <a:solidFill>
                  <a:srgbClr val="088E2B"/>
                </a:solidFill>
                <a:cs typeface="Arial" panose="020B0604020202020204" pitchFamily="34" charset="0"/>
              </a:rPr>
              <a:t>Η</a:t>
            </a:r>
            <a:r>
              <a:rPr lang="en-US" sz="3200" b="1" i="1" kern="1200" dirty="0">
                <a:solidFill>
                  <a:srgbClr val="088E2B"/>
                </a:solidFill>
                <a:cs typeface="Arial" panose="020B0604020202020204" pitchFamily="34" charset="0"/>
              </a:rPr>
              <a:t>.</a:t>
            </a:r>
            <a:endParaRPr lang="el-GR" sz="32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56376" y="616084"/>
            <a:ext cx="608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30046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i="1" kern="1200" dirty="0">
                <a:solidFill>
                  <a:srgbClr val="088E2B"/>
                </a:solidFill>
                <a:cs typeface="Arial" panose="020B0604020202020204" pitchFamily="34" charset="0"/>
              </a:rPr>
              <a:t>Α</a:t>
            </a:r>
            <a:r>
              <a:rPr lang="en-US" sz="3200" b="1" i="1" kern="1200" dirty="0">
                <a:solidFill>
                  <a:srgbClr val="088E2B"/>
                </a:solidFill>
                <a:cs typeface="Arial" panose="020B0604020202020204" pitchFamily="34" charset="0"/>
              </a:rPr>
              <a:t>.</a:t>
            </a:r>
            <a:endParaRPr lang="el-GR" sz="3200" b="1" i="1" kern="1200" dirty="0">
              <a:solidFill>
                <a:srgbClr val="088E2B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665257" y="3032539"/>
            <a:ext cx="22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46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 kern="1200" dirty="0" err="1">
                <a:solidFill>
                  <a:srgbClr val="088E2B"/>
                </a:solidFill>
                <a:cs typeface="Arial" panose="020B0604020202020204" pitchFamily="34" charset="0"/>
              </a:rPr>
              <a:t>λεκτρονικού</a:t>
            </a:r>
            <a:endParaRPr lang="el-GR" sz="2800" b="1" kern="1200" dirty="0">
              <a:solidFill>
                <a:srgbClr val="088E2B"/>
              </a:solidFill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66256" y="3053229"/>
            <a:ext cx="1914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46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 kern="1200" dirty="0" err="1">
                <a:solidFill>
                  <a:srgbClr val="088E2B"/>
                </a:solidFill>
                <a:cs typeface="Arial" panose="020B0604020202020204" pitchFamily="34" charset="0"/>
              </a:rPr>
              <a:t>ξοπλισμού</a:t>
            </a:r>
            <a:endParaRPr lang="el-GR" sz="2800" b="1" kern="1200" dirty="0">
              <a:solidFill>
                <a:srgbClr val="088E2B"/>
              </a:solidFill>
              <a:cs typeface="Arial" panose="020B0604020202020204" pitchFamily="34" charset="0"/>
            </a:endParaRPr>
          </a:p>
        </p:txBody>
      </p:sp>
      <p:sp>
        <p:nvSpPr>
          <p:cNvPr id="34" name="Ορθογώνιο 33"/>
          <p:cNvSpPr/>
          <p:nvPr/>
        </p:nvSpPr>
        <p:spPr>
          <a:xfrm>
            <a:off x="8014356" y="616084"/>
            <a:ext cx="553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30046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i="1" kern="1200" dirty="0">
                <a:solidFill>
                  <a:srgbClr val="088E2B"/>
                </a:solidFill>
                <a:cs typeface="Arial" panose="020B0604020202020204" pitchFamily="34" charset="0"/>
              </a:rPr>
              <a:t>Η</a:t>
            </a:r>
            <a:r>
              <a:rPr lang="en-US" sz="3200" b="1" i="1" kern="1200" dirty="0">
                <a:solidFill>
                  <a:srgbClr val="088E2B"/>
                </a:solidFill>
                <a:cs typeface="Arial" panose="020B0604020202020204" pitchFamily="34" charset="0"/>
              </a:rPr>
              <a:t>.</a:t>
            </a:r>
            <a:endParaRPr lang="el-GR" sz="32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Ορθογώνιο 34"/>
          <p:cNvSpPr/>
          <p:nvPr/>
        </p:nvSpPr>
        <p:spPr>
          <a:xfrm>
            <a:off x="8293439" y="616084"/>
            <a:ext cx="494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30046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i="1" kern="1200" dirty="0">
                <a:solidFill>
                  <a:srgbClr val="088E2B"/>
                </a:solidFill>
                <a:cs typeface="Arial" panose="020B0604020202020204" pitchFamily="34" charset="0"/>
              </a:rPr>
              <a:t>Ε.</a:t>
            </a:r>
            <a:endParaRPr lang="el-GR" sz="32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Τίτλος 3"/>
          <p:cNvSpPr txBox="1">
            <a:spLocks/>
          </p:cNvSpPr>
          <p:nvPr/>
        </p:nvSpPr>
        <p:spPr>
          <a:xfrm>
            <a:off x="4329826" y="256490"/>
            <a:ext cx="8915318" cy="1036777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defRPr/>
            </a:pPr>
            <a:r>
              <a:rPr lang="el-GR" sz="3700" b="1" i="1" dirty="0" smtClean="0">
                <a:solidFill>
                  <a:schemeClr val="bg1">
                    <a:lumMod val="50000"/>
                  </a:schemeClr>
                </a:solidFill>
              </a:rPr>
              <a:t>Ανακύκλωση            </a:t>
            </a:r>
            <a:r>
              <a:rPr lang="el-GR" sz="6000" b="1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</a:t>
            </a:r>
            <a:r>
              <a:rPr lang="el-GR" sz="37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3700" b="1" i="1" dirty="0">
                <a:solidFill>
                  <a:schemeClr val="bg1">
                    <a:lumMod val="50000"/>
                  </a:schemeClr>
                </a:solidFill>
              </a:rPr>
              <a:t>και κοινωνικά οφέλη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9443" y="409088"/>
            <a:ext cx="191431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6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712E-6 1.04167E-6 L -0.22796 0.242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8" y="121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9442E-7 1.04167E-6 L 0.08963 0.244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7" y="122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7009E-6 1.04167E-6 L 0.31282 0.244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7" y="122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8925E-6 1.04167E-6 L 0.19464 0.2444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32" y="122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" grpId="0"/>
      <p:bldP spid="33" grpId="0"/>
      <p:bldP spid="52" grpId="0"/>
      <p:bldP spid="2" grpId="0"/>
      <p:bldP spid="27" grpId="0"/>
      <p:bldP spid="31" grpId="0"/>
      <p:bldP spid="32" grpId="0"/>
      <p:bldP spid="34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Εικόνα 9" descr="logo 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211" y="357805"/>
            <a:ext cx="1910080" cy="73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asted-imag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60100" y="1378899"/>
            <a:ext cx="6660597" cy="558716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Τίτλος 3"/>
          <p:cNvSpPr txBox="1">
            <a:spLocks/>
          </p:cNvSpPr>
          <p:nvPr/>
        </p:nvSpPr>
        <p:spPr>
          <a:xfrm>
            <a:off x="320732" y="357805"/>
            <a:ext cx="4390505" cy="659915"/>
          </a:xfrm>
          <a:prstGeom prst="rect">
            <a:avLst/>
          </a:prstGeom>
        </p:spPr>
        <p:txBody>
          <a:bodyPr anchor="ctr">
            <a:normAutofit fontScale="40000" lnSpcReduction="20000"/>
          </a:bodyPr>
          <a:lstStyle>
            <a:lvl1pPr defTabSz="914377" rtl="0" eaLnBrk="1" latinLnBrk="0" hangingPunct="1">
              <a:spcBef>
                <a:spcPct val="0"/>
              </a:spcBef>
              <a:buNone/>
              <a:defRPr sz="6000" b="1" i="1" kern="1200">
                <a:solidFill>
                  <a:prstClr val="white">
                    <a:lumMod val="50000"/>
                  </a:prst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el-GR" sz="8300" b="0" dirty="0">
                <a:latin typeface="+mn-lt"/>
                <a:ea typeface="+mn-ea"/>
                <a:cs typeface="+mn-cs"/>
              </a:rPr>
              <a:t>ΤΕΕ</a:t>
            </a:r>
            <a:r>
              <a:rPr lang="el-GR" b="0" dirty="0" smtClean="0">
                <a:latin typeface="+mn-lt"/>
              </a:rPr>
              <a:t> </a:t>
            </a:r>
            <a:r>
              <a:rPr lang="el-GR" sz="8300" b="0" dirty="0">
                <a:latin typeface="+mn-lt"/>
                <a:ea typeface="+mn-ea"/>
                <a:cs typeface="+mn-cs"/>
              </a:rPr>
              <a:t>Λάρισα 19/11/2015</a:t>
            </a:r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 bwMode="auto">
          <a:xfrm>
            <a:off x="4229230" y="7219287"/>
            <a:ext cx="9086932" cy="9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>
            <a:lvl1pPr marL="227013" indent="-227013" algn="l" defTabSz="91281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227013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4551" i="1" dirty="0">
                <a:solidFill>
                  <a:prstClr val="white">
                    <a:lumMod val="50000"/>
                  </a:prstClr>
                </a:solidFill>
              </a:rPr>
              <a:t>Ευχαριστούμε για την προσοχή σας</a:t>
            </a:r>
            <a:endParaRPr lang="el-GR" sz="4551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95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45142" y="5541721"/>
            <a:ext cx="4386018" cy="3017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asted-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86839" y="5469777"/>
            <a:ext cx="2178752" cy="2505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asted-imag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36771" y="1251509"/>
            <a:ext cx="2236218" cy="1675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asted-image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22896" y="3851446"/>
            <a:ext cx="2618938" cy="51266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asted-image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729190" y="1151152"/>
            <a:ext cx="2038551" cy="2568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asted-image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694391" y="3026387"/>
            <a:ext cx="1983758" cy="2840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G_2820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099142" y="1081193"/>
            <a:ext cx="4470070" cy="338893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Τίτλος 3"/>
          <p:cNvSpPr txBox="1">
            <a:spLocks/>
          </p:cNvSpPr>
          <p:nvPr/>
        </p:nvSpPr>
        <p:spPr>
          <a:xfrm>
            <a:off x="4155986" y="0"/>
            <a:ext cx="8915318" cy="897527"/>
          </a:xfrm>
          <a:prstGeom prst="rect">
            <a:avLst/>
          </a:prstGeom>
        </p:spPr>
        <p:txBody>
          <a:bodyPr wrap="square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defRPr/>
            </a:pPr>
            <a:r>
              <a:rPr lang="el-GR" sz="3700" b="1" i="1" dirty="0">
                <a:solidFill>
                  <a:prstClr val="white">
                    <a:lumMod val="50000"/>
                  </a:prstClr>
                </a:solidFill>
                <a:latin typeface="Calibri Light"/>
              </a:rPr>
              <a:t>Ανακύκλωση</a:t>
            </a:r>
            <a:r>
              <a:rPr lang="el-GR" sz="6000" b="1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</a:t>
            </a:r>
            <a:r>
              <a:rPr lang="el-GR" sz="3700" b="1" i="1" dirty="0">
                <a:solidFill>
                  <a:prstClr val="white">
                    <a:lumMod val="50000"/>
                  </a:prstClr>
                </a:solidFill>
                <a:latin typeface="Calibri Light"/>
              </a:rPr>
              <a:t>ΑΗΗΕ και κοινωνικά οφέλη</a:t>
            </a:r>
          </a:p>
        </p:txBody>
      </p:sp>
      <p:pic>
        <p:nvPicPr>
          <p:cNvPr id="14" name="Εικόνα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06440" y="165944"/>
            <a:ext cx="1914310" cy="731583"/>
          </a:xfrm>
          <a:prstGeom prst="rect">
            <a:avLst/>
          </a:prstGeom>
        </p:spPr>
      </p:pic>
      <p:pic>
        <p:nvPicPr>
          <p:cNvPr id="4100" name="Picture 4" descr="Αποτέλεσμα εικόνας για panel pv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18" y="-4572250"/>
            <a:ext cx="4522641" cy="446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14029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0497E-7 -4.47917E-6 L -0.15023 0.28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6" y="140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0474E-6 -3.64583E-7 L -0.15517 0.1331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3" y="665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9487E-6 -4.84375E-6 L -0.15326 0.031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1" y="4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5706E-7 5.20833E-8 L -0.19345 0.122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7" y="610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2606E-7 4.79167E-6 L -0.10519 0.173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4" y="867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2875E-6 9.89583E-7 L -0.22622 0.053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6" y="26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3699E-6 -1.92708E-6 L -0.14117 0.266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1" y="146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564E-7 -1.14583E-6 L 0.6858 0.5722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85" y="286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3863" y="-49128"/>
            <a:ext cx="13270207" cy="99526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1505475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3"/>
          <p:cNvSpPr>
            <a:spLocks noChangeArrowheads="1"/>
          </p:cNvSpPr>
          <p:nvPr/>
        </p:nvSpPr>
        <p:spPr bwMode="auto">
          <a:xfrm>
            <a:off x="265" y="-243143"/>
            <a:ext cx="184731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1300460" rtl="0" fontAlgn="base">
              <a:spcBef>
                <a:spcPct val="0"/>
              </a:spcBef>
              <a:spcAft>
                <a:spcPct val="0"/>
              </a:spcAft>
            </a:pPr>
            <a:endParaRPr lang="el-GR" altLang="el-GR" sz="2560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136" y="914410"/>
            <a:ext cx="13096097" cy="841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Τίτλος 3"/>
          <p:cNvSpPr txBox="1">
            <a:spLocks/>
          </p:cNvSpPr>
          <p:nvPr/>
        </p:nvSpPr>
        <p:spPr>
          <a:xfrm>
            <a:off x="4155986" y="0"/>
            <a:ext cx="8915318" cy="714895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700" b="1" i="1" dirty="0">
                <a:solidFill>
                  <a:schemeClr val="bg1">
                    <a:lumMod val="50000"/>
                  </a:schemeClr>
                </a:solidFill>
              </a:rPr>
              <a:t>Ανακύκλωση ΑΗΗΕ και κοινωνικά οφέλη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7233" y="83069"/>
            <a:ext cx="191431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8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ChangeArrowheads="1"/>
          </p:cNvSpPr>
          <p:nvPr/>
        </p:nvSpPr>
        <p:spPr bwMode="auto">
          <a:xfrm>
            <a:off x="13348260" y="2050761"/>
            <a:ext cx="184731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1300460" rtl="0" fontAlgn="base">
              <a:spcBef>
                <a:spcPct val="0"/>
              </a:spcBef>
              <a:spcAft>
                <a:spcPct val="0"/>
              </a:spcAft>
            </a:pPr>
            <a:endParaRPr lang="el-GR" altLang="el-GR" sz="2560" kern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099" name="Rectangle 43"/>
          <p:cNvSpPr>
            <a:spLocks noChangeArrowheads="1"/>
          </p:cNvSpPr>
          <p:nvPr/>
        </p:nvSpPr>
        <p:spPr bwMode="auto">
          <a:xfrm>
            <a:off x="265" y="-243143"/>
            <a:ext cx="184731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1300460" rtl="0" fontAlgn="base">
              <a:spcBef>
                <a:spcPct val="0"/>
              </a:spcBef>
              <a:spcAft>
                <a:spcPct val="0"/>
              </a:spcAft>
            </a:pPr>
            <a:endParaRPr lang="el-GR" altLang="el-GR" sz="2560" kern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Τίτλος 3"/>
          <p:cNvSpPr>
            <a:spLocks noGrp="1"/>
          </p:cNvSpPr>
          <p:nvPr>
            <p:ph type="title"/>
          </p:nvPr>
        </p:nvSpPr>
        <p:spPr>
          <a:xfrm>
            <a:off x="3687173" y="552115"/>
            <a:ext cx="9852944" cy="514876"/>
          </a:xfrm>
        </p:spPr>
        <p:txBody>
          <a:bodyPr rtlCol="0">
            <a:noAutofit/>
          </a:bodyPr>
          <a:lstStyle/>
          <a:p>
            <a:pPr algn="ctr" defTabSz="1300363">
              <a:defRPr/>
            </a:pPr>
            <a:r>
              <a:rPr lang="el-GR" sz="3700" b="1" i="1" dirty="0">
                <a:solidFill>
                  <a:schemeClr val="bg1">
                    <a:lumMod val="50000"/>
                  </a:schemeClr>
                </a:solidFill>
                <a:sym typeface="Helvetica Light"/>
              </a:rPr>
              <a:t/>
            </a:r>
            <a:br>
              <a:rPr lang="el-GR" sz="3700" b="1" i="1" dirty="0">
                <a:solidFill>
                  <a:schemeClr val="bg1">
                    <a:lumMod val="50000"/>
                  </a:schemeClr>
                </a:solidFill>
                <a:sym typeface="Helvetica Light"/>
              </a:rPr>
            </a:br>
            <a:r>
              <a:rPr lang="el-GR" sz="2844" b="1" i="1" dirty="0">
                <a:solidFill>
                  <a:srgbClr val="0070C0"/>
                </a:solidFill>
                <a:latin typeface="+mn-lt"/>
              </a:rPr>
              <a:t>Παγκόσμια παραγωγή ΑΗΗΕ</a:t>
            </a:r>
          </a:p>
        </p:txBody>
      </p:sp>
      <p:sp>
        <p:nvSpPr>
          <p:cNvPr id="13" name="Ορθογώνιο 12"/>
          <p:cNvSpPr/>
          <p:nvPr/>
        </p:nvSpPr>
        <p:spPr>
          <a:xfrm>
            <a:off x="1140859" y="1966592"/>
            <a:ext cx="14063292" cy="12943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87647" indent="-487647" algn="l" defTabSz="1300460" rtl="0">
              <a:buFont typeface="Arial" panose="020B0604020202020204" pitchFamily="34" charset="0"/>
              <a:buChar char="•"/>
              <a:defRPr/>
            </a:pPr>
            <a:endParaRPr lang="el-GR" sz="2844" b="1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8" name="Γράφημα 7"/>
          <p:cNvGraphicFramePr>
            <a:graphicFrameLocks/>
          </p:cNvGraphicFramePr>
          <p:nvPr>
            <p:extLst/>
          </p:nvPr>
        </p:nvGraphicFramePr>
        <p:xfrm>
          <a:off x="1244436" y="1966605"/>
          <a:ext cx="9534999" cy="715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24670" y="8843902"/>
            <a:ext cx="3123315" cy="31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22" i="1" kern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Πηγή </a:t>
            </a:r>
            <a:r>
              <a:rPr lang="en-US" sz="1422" i="1" kern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e-waste monitor, 2014</a:t>
            </a:r>
            <a:endParaRPr lang="el-GR" sz="1422" i="1" kern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47974" y="1842834"/>
            <a:ext cx="62952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6375" indent="-406375" algn="l" defTabSz="1300460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l-GR" sz="2560" b="1" kern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Αποτελούν ένα από τα ελάχιστα ρεύματα αποβλήτων με συνεχώς αυξανόμενο ετήσιο ρυθμό παραγωγής παγκοσμίως</a:t>
            </a:r>
          </a:p>
          <a:p>
            <a:pPr algn="l" defTabSz="130046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560" b="1" kern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l-GR" sz="2560" b="1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2560" b="1" u="sng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μέση αύξηση περίπου 5% ετησίως</a:t>
            </a:r>
            <a:r>
              <a:rPr lang="el-GR" sz="2560" b="1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44776" y="4236886"/>
            <a:ext cx="6295226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6375" indent="-406375" algn="l" defTabSz="1300460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l-GR" sz="2560" b="1" kern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μερικές αναπτυσσόμενες χώρες η αύξηση μπορεί να φτάσει μέχρι </a:t>
            </a:r>
            <a:r>
              <a:rPr lang="el-GR" sz="2560" b="1" u="sng" kern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500 % τα επόμενα 10 έτη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6004312" y="4246462"/>
            <a:ext cx="951095" cy="426404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560" kern="120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 flipV="1">
            <a:off x="1771504" y="3691083"/>
            <a:ext cx="9416725" cy="1434352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Εικόνα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559" y="1707900"/>
            <a:ext cx="4878508" cy="3097559"/>
          </a:xfrm>
          <a:prstGeom prst="rect">
            <a:avLst/>
          </a:prstGeom>
        </p:spPr>
      </p:pic>
      <p:sp>
        <p:nvSpPr>
          <p:cNvPr id="16" name="Τίτλος 3"/>
          <p:cNvSpPr txBox="1">
            <a:spLocks/>
          </p:cNvSpPr>
          <p:nvPr/>
        </p:nvSpPr>
        <p:spPr>
          <a:xfrm>
            <a:off x="4155986" y="0"/>
            <a:ext cx="8915318" cy="897527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700" b="1" i="1" dirty="0">
                <a:solidFill>
                  <a:schemeClr val="bg1">
                    <a:lumMod val="50000"/>
                  </a:schemeClr>
                </a:solidFill>
              </a:rPr>
              <a:t>Ανακύκλωση ΑΗΗΕ και κοινωνικά οφέλη</a:t>
            </a:r>
          </a:p>
        </p:txBody>
      </p:sp>
      <p:pic>
        <p:nvPicPr>
          <p:cNvPr id="18" name="Εικόνα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6440" y="165944"/>
            <a:ext cx="191431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4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00209 0.403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ChangeArrowheads="1"/>
          </p:cNvSpPr>
          <p:nvPr/>
        </p:nvSpPr>
        <p:spPr bwMode="auto">
          <a:xfrm>
            <a:off x="13348260" y="2050761"/>
            <a:ext cx="184731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1300460" rtl="0" fontAlgn="base">
              <a:spcBef>
                <a:spcPct val="0"/>
              </a:spcBef>
              <a:spcAft>
                <a:spcPct val="0"/>
              </a:spcAft>
            </a:pPr>
            <a:endParaRPr lang="el-GR" altLang="el-GR" sz="2560" kern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099" name="Rectangle 43"/>
          <p:cNvSpPr>
            <a:spLocks noChangeArrowheads="1"/>
          </p:cNvSpPr>
          <p:nvPr/>
        </p:nvSpPr>
        <p:spPr bwMode="auto">
          <a:xfrm>
            <a:off x="265" y="-243143"/>
            <a:ext cx="184731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1300460" rtl="0" fontAlgn="base">
              <a:spcBef>
                <a:spcPct val="0"/>
              </a:spcBef>
              <a:spcAft>
                <a:spcPct val="0"/>
              </a:spcAft>
            </a:pPr>
            <a:endParaRPr lang="el-GR" altLang="el-GR" sz="2560" kern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1029" name="Εικόνα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18" y="2397818"/>
            <a:ext cx="7797855" cy="564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069" y="2623551"/>
            <a:ext cx="8453120" cy="4989385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3414612" y="821031"/>
            <a:ext cx="11139588" cy="530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30046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44" b="1" i="1" kern="1200" dirty="0" smtClean="0">
                <a:solidFill>
                  <a:srgbClr val="0070C0"/>
                </a:solidFill>
                <a:cs typeface="Arial" panose="020B0604020202020204" pitchFamily="34" charset="0"/>
              </a:rPr>
              <a:t>Παραγωγή ΑΗΗΕ στην Ελλάδα - Οικονομικές </a:t>
            </a:r>
            <a:r>
              <a:rPr lang="el-GR" sz="2844" b="1" i="1" kern="1200" dirty="0">
                <a:solidFill>
                  <a:srgbClr val="0070C0"/>
                </a:solidFill>
                <a:cs typeface="Arial" panose="020B0604020202020204" pitchFamily="34" charset="0"/>
              </a:rPr>
              <a:t>συνθήκες και «αγορά» ΗΗΕ</a:t>
            </a:r>
            <a:endParaRPr lang="el-GR" sz="256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1561350" y="1976446"/>
            <a:ext cx="5197513" cy="442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30046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276" i="1" kern="12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Εξέλιξη Ακαθάριστου Εγχώριου Προϊόντος</a:t>
            </a:r>
            <a:endParaRPr lang="el-GR" sz="2276" i="1" kern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10041457" y="1951888"/>
            <a:ext cx="5345404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0046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276" i="1" kern="12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Εξέλιξη Ποσοτήτων </a:t>
            </a:r>
            <a:r>
              <a:rPr lang="en-US" sz="2276" i="1" kern="12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Put on the market </a:t>
            </a:r>
            <a:r>
              <a:rPr lang="el-GR" sz="2276" i="1" kern="12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Ανακύκλωση Συσκευών ΑΕ</a:t>
            </a:r>
            <a:endParaRPr lang="el-GR" sz="2276" i="1" kern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735201" y="8229898"/>
            <a:ext cx="3503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i="1" dirty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Σχέση παραγόμενου ΑΗΗΕ και </a:t>
            </a:r>
            <a:r>
              <a:rPr lang="en-US" sz="2000" b="1" i="1" dirty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put on the market :</a:t>
            </a:r>
            <a:endParaRPr lang="el-GR" dirty="0"/>
          </a:p>
        </p:txBody>
      </p:sp>
      <p:sp>
        <p:nvSpPr>
          <p:cNvPr id="14" name="Ορθογώνιο 13"/>
          <p:cNvSpPr/>
          <p:nvPr/>
        </p:nvSpPr>
        <p:spPr>
          <a:xfrm>
            <a:off x="4882488" y="8229898"/>
            <a:ext cx="40744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75% - 80% </a:t>
            </a:r>
            <a:r>
              <a:rPr lang="el-GR" sz="2000" b="1" i="1" dirty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 της αντίστοιχης ετήσιας ποσότητας </a:t>
            </a:r>
            <a:r>
              <a:rPr lang="en-US" sz="2000" b="1" i="1" dirty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put on the market </a:t>
            </a:r>
            <a:endParaRPr lang="el-GR" dirty="0"/>
          </a:p>
        </p:txBody>
      </p:sp>
      <p:sp>
        <p:nvSpPr>
          <p:cNvPr id="16" name="Τίτλος 3"/>
          <p:cNvSpPr txBox="1">
            <a:spLocks/>
          </p:cNvSpPr>
          <p:nvPr/>
        </p:nvSpPr>
        <p:spPr>
          <a:xfrm>
            <a:off x="4432942" y="0"/>
            <a:ext cx="8915318" cy="897527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700" b="1" i="1" dirty="0">
                <a:solidFill>
                  <a:schemeClr val="bg1">
                    <a:lumMod val="50000"/>
                  </a:schemeClr>
                </a:solidFill>
              </a:rPr>
              <a:t>Ανακύκλωση ΑΗΗΕ και κοινωνικά οφέλη</a:t>
            </a:r>
          </a:p>
        </p:txBody>
      </p:sp>
      <p:pic>
        <p:nvPicPr>
          <p:cNvPr id="17" name="Εικόνα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83396" y="165944"/>
            <a:ext cx="1914310" cy="731583"/>
          </a:xfrm>
          <a:prstGeom prst="rect">
            <a:avLst/>
          </a:prstGeom>
        </p:spPr>
      </p:pic>
      <p:sp>
        <p:nvSpPr>
          <p:cNvPr id="18" name="Ορθογώνιο 17"/>
          <p:cNvSpPr/>
          <p:nvPr/>
        </p:nvSpPr>
        <p:spPr>
          <a:xfrm>
            <a:off x="10676921" y="8080166"/>
            <a:ext cx="40744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400" b="1" i="1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80.000 </a:t>
            </a:r>
            <a:r>
              <a:rPr lang="en-US" sz="5400" b="1" i="1" dirty="0" err="1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tn</a:t>
            </a:r>
            <a:r>
              <a:rPr lang="en-US" sz="5400" b="1" i="1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 </a:t>
            </a:r>
            <a:endParaRPr lang="el-GR" sz="5400" dirty="0"/>
          </a:p>
        </p:txBody>
      </p:sp>
    </p:spTree>
    <p:extLst>
      <p:ext uri="{BB962C8B-B14F-4D97-AF65-F5344CB8AC3E}">
        <p14:creationId xmlns:p14="http://schemas.microsoft.com/office/powerpoint/2010/main" val="172034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build="allAtOnce"/>
      <p:bldP spid="1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3"/>
          <p:cNvSpPr>
            <a:spLocks noChangeArrowheads="1"/>
          </p:cNvSpPr>
          <p:nvPr/>
        </p:nvSpPr>
        <p:spPr bwMode="auto">
          <a:xfrm>
            <a:off x="265" y="-243143"/>
            <a:ext cx="184731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1300460" rtl="0" fontAlgn="base">
              <a:spcBef>
                <a:spcPct val="0"/>
              </a:spcBef>
              <a:spcAft>
                <a:spcPct val="0"/>
              </a:spcAft>
            </a:pPr>
            <a:endParaRPr lang="el-GR" altLang="el-GR" sz="2560" kern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Τίτλος 3"/>
          <p:cNvSpPr>
            <a:spLocks noGrp="1"/>
          </p:cNvSpPr>
          <p:nvPr>
            <p:ph type="title"/>
          </p:nvPr>
        </p:nvSpPr>
        <p:spPr>
          <a:xfrm>
            <a:off x="732299" y="427412"/>
            <a:ext cx="16365407" cy="658910"/>
          </a:xfrm>
        </p:spPr>
        <p:txBody>
          <a:bodyPr rtlCol="0">
            <a:noAutofit/>
          </a:bodyPr>
          <a:lstStyle/>
          <a:p>
            <a:pPr algn="ctr" defTabSz="1300363">
              <a:defRPr/>
            </a:pPr>
            <a:r>
              <a:rPr lang="el-GR" sz="2844" b="1" i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l-GR" sz="2844" b="1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l-GR" sz="2844" b="1" i="1" dirty="0">
                <a:solidFill>
                  <a:srgbClr val="0070C0"/>
                </a:solidFill>
                <a:latin typeface="+mn-lt"/>
              </a:rPr>
              <a:t>Επικίνδυνες ουσίες </a:t>
            </a:r>
            <a:r>
              <a:rPr lang="el-GR" sz="2844" b="1" i="1" dirty="0" smtClean="0">
                <a:solidFill>
                  <a:srgbClr val="0070C0"/>
                </a:solidFill>
                <a:latin typeface="+mn-lt"/>
              </a:rPr>
              <a:t>στα </a:t>
            </a:r>
            <a:r>
              <a:rPr lang="el-GR" sz="2844" b="1" i="1" dirty="0">
                <a:solidFill>
                  <a:srgbClr val="0070C0"/>
                </a:solidFill>
                <a:latin typeface="+mn-lt"/>
              </a:rPr>
              <a:t>κατασκευαστικά μέρη των ΑΗΗΕ</a:t>
            </a:r>
          </a:p>
        </p:txBody>
      </p:sp>
      <p:pic>
        <p:nvPicPr>
          <p:cNvPr id="9218" name="Picture 2" descr="\\psf\Dropbox\electrocycle\tasks\20150423 - POWERPOINT ΗΜΕΡΙΔΑΣ\lha 2.T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9108" y="2053718"/>
            <a:ext cx="1535716" cy="174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Ορθογώνιο 12"/>
          <p:cNvSpPr/>
          <p:nvPr/>
        </p:nvSpPr>
        <p:spPr>
          <a:xfrm>
            <a:off x="11888698" y="2806141"/>
            <a:ext cx="2909935" cy="132078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1300460" rtl="0">
              <a:defRPr/>
            </a:pPr>
            <a:r>
              <a:rPr lang="el-GR" sz="2844" b="1" kern="12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Πολυχλωριωμένα </a:t>
            </a:r>
            <a:endParaRPr lang="en-US" sz="2844" b="1" kern="12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 defTabSz="1300460" rtl="0">
              <a:defRPr/>
            </a:pPr>
            <a:r>
              <a:rPr lang="el-GR" sz="2844" b="1" kern="12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διφαινύλια </a:t>
            </a:r>
            <a:endParaRPr lang="en-US" sz="2844" b="1" kern="12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 defTabSz="1300460" rtl="0">
              <a:defRPr/>
            </a:pPr>
            <a:r>
              <a:rPr lang="en-US" sz="2844" b="1" kern="12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PCB’s</a:t>
            </a:r>
            <a:endParaRPr lang="el-GR" sz="2844" b="1" kern="12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 marL="487647" indent="-487647" algn="l" defTabSz="1300460" rtl="0">
              <a:buFont typeface="Arial" panose="020B0604020202020204" pitchFamily="34" charset="0"/>
              <a:buChar char="•"/>
              <a:defRPr/>
            </a:pPr>
            <a:endParaRPr lang="el-GR" sz="2276" b="1" kern="12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 marL="487647" indent="-487647" algn="l" defTabSz="1300460" rtl="0">
              <a:buFont typeface="Arial" panose="020B0604020202020204" pitchFamily="34" charset="0"/>
              <a:buChar char="•"/>
              <a:defRPr/>
            </a:pPr>
            <a:endParaRPr lang="el-GR" sz="1991" b="1" kern="12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 algn="l" defTabSz="1300460" rtl="0">
              <a:defRPr/>
            </a:pPr>
            <a:endParaRPr lang="el-GR" sz="2844" b="1" kern="12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 marL="487647" indent="-487647" algn="l" defTabSz="1300460" rtl="0">
              <a:buFont typeface="Arial" panose="020B0604020202020204" pitchFamily="34" charset="0"/>
              <a:buChar char="•"/>
              <a:defRPr/>
            </a:pPr>
            <a:endParaRPr lang="el-GR" sz="2844" b="1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7" name="Ορθογώνιο 32"/>
          <p:cNvSpPr/>
          <p:nvPr/>
        </p:nvSpPr>
        <p:spPr>
          <a:xfrm>
            <a:off x="11506029" y="1915457"/>
            <a:ext cx="3675308" cy="108545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300460" rtl="0">
              <a:defRPr/>
            </a:pPr>
            <a:r>
              <a:rPr lang="el-GR" sz="2844" b="1" kern="1200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Συσκευές μεγάλου μεγέθους</a:t>
            </a:r>
          </a:p>
        </p:txBody>
      </p:sp>
      <p:pic>
        <p:nvPicPr>
          <p:cNvPr id="10242" name="Picture 2" descr="\\psf\Dropbox\electrocycle\tasks\20150423 - POWERPOINT ΗΜΕΡΙΔΑΣ\μικρές οικιακές.TIF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4152" y="4650121"/>
            <a:ext cx="1344624" cy="173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\\psf\Dropbox\electrocycle\tasks\20150423 - POWERPOINT ΗΜΕΡΙΔΑΣ\sha.TIF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8593" y="7290013"/>
            <a:ext cx="1535716" cy="176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Ορθογώνιο 13"/>
          <p:cNvSpPr/>
          <p:nvPr/>
        </p:nvSpPr>
        <p:spPr>
          <a:xfrm>
            <a:off x="11230405" y="5408337"/>
            <a:ext cx="4576567" cy="114826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300460" rtl="0">
              <a:defRPr/>
            </a:pPr>
            <a:r>
              <a:rPr lang="el-GR" sz="2844" b="1" kern="12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Μπαταρίες</a:t>
            </a:r>
          </a:p>
          <a:p>
            <a:pPr defTabSz="1300460" rtl="0">
              <a:defRPr/>
            </a:pPr>
            <a:r>
              <a:rPr lang="en-US" sz="2844" b="1" kern="12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Cd, </a:t>
            </a:r>
            <a:r>
              <a:rPr lang="en-US" sz="2844" b="1" kern="1200" dirty="0" err="1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Pb</a:t>
            </a:r>
            <a:r>
              <a:rPr lang="en-US" sz="2844" b="1" kern="12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, Hg</a:t>
            </a:r>
            <a:endParaRPr lang="el-GR" sz="2844" b="1" kern="12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7" name="Ορθογώνιο 34"/>
          <p:cNvSpPr/>
          <p:nvPr/>
        </p:nvSpPr>
        <p:spPr>
          <a:xfrm>
            <a:off x="11838393" y="4707121"/>
            <a:ext cx="3389328" cy="82414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defTabSz="1300460" rtl="0">
              <a:defRPr/>
            </a:pPr>
            <a:r>
              <a:rPr lang="el-GR" sz="2844" b="1" kern="1200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Συσκευές μικρού μεγέθους</a:t>
            </a:r>
          </a:p>
        </p:txBody>
      </p:sp>
      <p:sp>
        <p:nvSpPr>
          <p:cNvPr id="18" name="Ορθογώνιο 35"/>
          <p:cNvSpPr/>
          <p:nvPr/>
        </p:nvSpPr>
        <p:spPr>
          <a:xfrm>
            <a:off x="11681042" y="7099334"/>
            <a:ext cx="3675308" cy="82414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defTabSz="1300460" rtl="0">
              <a:defRPr/>
            </a:pPr>
            <a:r>
              <a:rPr lang="el-GR" sz="2844" b="1" kern="1200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Συσκευές μικρού μεγέθους ΙΤ</a:t>
            </a:r>
          </a:p>
        </p:txBody>
      </p:sp>
      <p:sp>
        <p:nvSpPr>
          <p:cNvPr id="19" name="Ορθογώνιο 126"/>
          <p:cNvSpPr/>
          <p:nvPr/>
        </p:nvSpPr>
        <p:spPr>
          <a:xfrm>
            <a:off x="12045018" y="8795292"/>
            <a:ext cx="3063590" cy="999354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1300460" rtl="0">
              <a:defRPr/>
            </a:pPr>
            <a:r>
              <a:rPr lang="el-GR" sz="1991" b="1" kern="12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Βρωμιούχοι</a:t>
            </a:r>
            <a:r>
              <a:rPr lang="el-GR" sz="1991" b="1" kern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991" b="1" kern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300460" rtl="0">
              <a:defRPr/>
            </a:pPr>
            <a:r>
              <a:rPr lang="el-GR" sz="1991" b="1" kern="12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φλογοεπιβραδυντές</a:t>
            </a:r>
            <a:endParaRPr lang="en-US" sz="1991" b="1" kern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300460" rtl="0">
              <a:defRPr/>
            </a:pPr>
            <a:r>
              <a:rPr lang="en-US" sz="1991" b="1" kern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BFR’s</a:t>
            </a:r>
            <a:endParaRPr lang="el-GR" sz="1991" b="1" kern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300460" rtl="0">
              <a:defRPr/>
            </a:pPr>
            <a:endParaRPr lang="en-US" sz="1991" b="1" kern="12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 defTabSz="1300460" rtl="0">
              <a:defRPr/>
            </a:pPr>
            <a:endParaRPr lang="el-GR" sz="1991" b="1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4" name="Ορθογώνιο 13"/>
          <p:cNvSpPr/>
          <p:nvPr/>
        </p:nvSpPr>
        <p:spPr>
          <a:xfrm>
            <a:off x="12055481" y="7781709"/>
            <a:ext cx="3042634" cy="114826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300460" rtl="0">
              <a:defRPr/>
            </a:pPr>
            <a:r>
              <a:rPr lang="el-GR" sz="2844" b="1" kern="12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Μπαταρίες</a:t>
            </a:r>
          </a:p>
          <a:p>
            <a:pPr defTabSz="1300460" rtl="0">
              <a:defRPr/>
            </a:pPr>
            <a:r>
              <a:rPr lang="en-US" sz="2844" b="1" kern="12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Cd, </a:t>
            </a:r>
            <a:r>
              <a:rPr lang="en-US" sz="2844" b="1" kern="1200" dirty="0" err="1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Pb</a:t>
            </a:r>
            <a:r>
              <a:rPr lang="en-US" sz="2844" b="1" kern="12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, Hg</a:t>
            </a:r>
            <a:endParaRPr lang="el-GR" sz="2844" b="1" kern="12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25" name="Εικόνα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46" y="4509611"/>
            <a:ext cx="1929495" cy="2225142"/>
          </a:xfrm>
          <a:prstGeom prst="rect">
            <a:avLst/>
          </a:prstGeom>
        </p:spPr>
      </p:pic>
      <p:sp>
        <p:nvSpPr>
          <p:cNvPr id="26" name="Ορθογώνιο 9"/>
          <p:cNvSpPr/>
          <p:nvPr/>
        </p:nvSpPr>
        <p:spPr>
          <a:xfrm>
            <a:off x="2197997" y="3030609"/>
            <a:ext cx="3675308" cy="108545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300460" rtl="0">
              <a:defRPr/>
            </a:pPr>
            <a:r>
              <a:rPr lang="el-GR" sz="2844" b="1" kern="12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Ψυκτικά μέσα – </a:t>
            </a:r>
          </a:p>
          <a:p>
            <a:pPr defTabSz="1300460" rtl="0">
              <a:defRPr/>
            </a:pPr>
            <a:r>
              <a:rPr lang="el-GR" sz="2844" b="1" kern="12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Αέρια θερμοκηπίου</a:t>
            </a:r>
            <a:endParaRPr lang="en-US" sz="2844" b="1" kern="12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 marL="487647" indent="-487647" algn="l" defTabSz="1300460" rtl="0">
              <a:buFont typeface="Arial" panose="020B0604020202020204" pitchFamily="34" charset="0"/>
              <a:buChar char="•"/>
              <a:defRPr/>
            </a:pPr>
            <a:endParaRPr lang="el-GR" sz="1991" b="1" kern="12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 algn="l" defTabSz="1300460" rtl="0">
              <a:defRPr/>
            </a:pPr>
            <a:endParaRPr lang="el-GR" sz="2844" b="1" kern="12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 marL="487647" indent="-487647" algn="l" defTabSz="1300460" rtl="0">
              <a:buFont typeface="Arial" panose="020B0604020202020204" pitchFamily="34" charset="0"/>
              <a:buChar char="•"/>
              <a:defRPr/>
            </a:pPr>
            <a:endParaRPr lang="el-GR" sz="2844" b="1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7" name="Ορθογώνιο 29"/>
          <p:cNvSpPr/>
          <p:nvPr/>
        </p:nvSpPr>
        <p:spPr>
          <a:xfrm>
            <a:off x="1613943" y="5491168"/>
            <a:ext cx="4576567" cy="105896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300460" rtl="0">
              <a:defRPr/>
            </a:pPr>
            <a:r>
              <a:rPr lang="el-GR" sz="2844" b="1" kern="1200" dirty="0" err="1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Βαρέα</a:t>
            </a:r>
            <a:r>
              <a:rPr lang="el-GR" sz="2844" b="1" kern="12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 μέταλλα </a:t>
            </a:r>
            <a:endParaRPr lang="en-US" sz="2844" b="1" kern="12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 defTabSz="1300460" rtl="0">
              <a:defRPr/>
            </a:pPr>
            <a:r>
              <a:rPr lang="en-US" sz="2844" b="1" kern="12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Cd, </a:t>
            </a:r>
            <a:r>
              <a:rPr lang="en-US" sz="2844" b="1" kern="1200" dirty="0" err="1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Pb</a:t>
            </a:r>
            <a:r>
              <a:rPr lang="en-US" sz="2844" b="1" kern="12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, Hg</a:t>
            </a:r>
            <a:endParaRPr lang="el-GR" sz="2844" b="1" kern="12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 marL="487647" indent="-487647" algn="l" defTabSz="1300460" rtl="0">
              <a:buFont typeface="Arial" panose="020B0604020202020204" pitchFamily="34" charset="0"/>
              <a:buChar char="•"/>
              <a:defRPr/>
            </a:pPr>
            <a:endParaRPr lang="el-GR" sz="2844" b="1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8" name="Ορθογώνιο 30"/>
          <p:cNvSpPr/>
          <p:nvPr/>
        </p:nvSpPr>
        <p:spPr>
          <a:xfrm>
            <a:off x="2197997" y="2053724"/>
            <a:ext cx="3675308" cy="108545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defTabSz="1300460" rtl="0">
              <a:defRPr/>
            </a:pPr>
            <a:r>
              <a:rPr lang="el-GR" sz="2844" b="1" kern="1200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Εξοπλισμός ανταλλαγής θερμότητας </a:t>
            </a:r>
          </a:p>
          <a:p>
            <a:pPr defTabSz="1300460" rtl="0">
              <a:defRPr/>
            </a:pPr>
            <a:r>
              <a:rPr lang="el-GR" sz="2844" b="1" kern="1200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(ψυγεία, κλιματιστικά)</a:t>
            </a:r>
            <a:endParaRPr lang="el-GR" sz="2276" b="1" kern="1200" dirty="0">
              <a:solidFill>
                <a:srgbClr val="5B9BD5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487647" indent="-487647" algn="l" defTabSz="1300460" rtl="0">
              <a:buFont typeface="Arial" panose="020B0604020202020204" pitchFamily="34" charset="0"/>
              <a:buChar char="•"/>
              <a:defRPr/>
            </a:pPr>
            <a:endParaRPr lang="el-GR" sz="1991" b="1" kern="1200" dirty="0">
              <a:solidFill>
                <a:srgbClr val="5B9BD5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algn="l" defTabSz="1300460" rtl="0">
              <a:defRPr/>
            </a:pPr>
            <a:endParaRPr lang="el-GR" sz="2844" b="1" kern="1200" dirty="0">
              <a:solidFill>
                <a:srgbClr val="5B9BD5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29" name="Ορθογώνιο 31"/>
          <p:cNvSpPr/>
          <p:nvPr/>
        </p:nvSpPr>
        <p:spPr>
          <a:xfrm>
            <a:off x="2064587" y="4596375"/>
            <a:ext cx="3675308" cy="108545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300460" rtl="0">
              <a:defRPr/>
            </a:pPr>
            <a:r>
              <a:rPr lang="el-GR" sz="2844" b="1" kern="1200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Οθόνες</a:t>
            </a:r>
          </a:p>
          <a:p>
            <a:pPr defTabSz="1300460" rtl="0">
              <a:defRPr/>
            </a:pPr>
            <a:r>
              <a:rPr lang="el-GR" sz="2844" b="1" kern="1200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(</a:t>
            </a:r>
            <a:r>
              <a:rPr lang="en-US" sz="2844" b="1" kern="1200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CRT’s – FPD’s)</a:t>
            </a:r>
            <a:endParaRPr lang="el-GR" sz="2844" b="1" kern="1200" dirty="0">
              <a:solidFill>
                <a:srgbClr val="5B9BD5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30" name="Εικόνα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4" y="1750109"/>
            <a:ext cx="2011169" cy="2400631"/>
          </a:xfrm>
          <a:prstGeom prst="rect">
            <a:avLst/>
          </a:prstGeom>
        </p:spPr>
      </p:pic>
      <p:pic>
        <p:nvPicPr>
          <p:cNvPr id="31" name="Εικόνα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87" y="7177642"/>
            <a:ext cx="1761626" cy="2195113"/>
          </a:xfrm>
          <a:prstGeom prst="rect">
            <a:avLst/>
          </a:prstGeom>
        </p:spPr>
      </p:pic>
      <p:sp>
        <p:nvSpPr>
          <p:cNvPr id="32" name="Ορθογώνιο 36"/>
          <p:cNvSpPr/>
          <p:nvPr/>
        </p:nvSpPr>
        <p:spPr>
          <a:xfrm>
            <a:off x="2099940" y="7020750"/>
            <a:ext cx="3675308" cy="58573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300460" rtl="0">
              <a:defRPr/>
            </a:pPr>
            <a:r>
              <a:rPr lang="el-GR" sz="2844" b="1" kern="1200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Λαμπτήρες</a:t>
            </a:r>
          </a:p>
        </p:txBody>
      </p:sp>
      <p:sp>
        <p:nvSpPr>
          <p:cNvPr id="33" name="Ορθογώνιο 37"/>
          <p:cNvSpPr/>
          <p:nvPr/>
        </p:nvSpPr>
        <p:spPr>
          <a:xfrm>
            <a:off x="2358348" y="7606489"/>
            <a:ext cx="3044123" cy="105896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300460" rtl="0">
              <a:defRPr/>
            </a:pPr>
            <a:r>
              <a:rPr lang="el-GR" sz="2844" b="1" kern="12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Υδράργυρος</a:t>
            </a:r>
          </a:p>
          <a:p>
            <a:pPr defTabSz="1300460" rtl="0">
              <a:defRPr/>
            </a:pPr>
            <a:r>
              <a:rPr lang="en-US" sz="2844" b="1" kern="12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Hg</a:t>
            </a:r>
            <a:endParaRPr lang="el-GR" sz="2844" b="1" kern="12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 marL="487647" indent="-487647" algn="l" defTabSz="1300460" rtl="0">
              <a:buFont typeface="Arial" panose="020B0604020202020204" pitchFamily="34" charset="0"/>
              <a:buChar char="•"/>
              <a:defRPr/>
            </a:pPr>
            <a:endParaRPr lang="el-GR" sz="2844" b="1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34" name="Ευθύγραμμο βέλος σύνδεσης 46"/>
          <p:cNvCxnSpPr>
            <a:stCxn id="36" idx="1"/>
          </p:cNvCxnSpPr>
          <p:nvPr/>
        </p:nvCxnSpPr>
        <p:spPr>
          <a:xfrm flipH="1" flipV="1">
            <a:off x="5550330" y="2608316"/>
            <a:ext cx="2558197" cy="2120629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Ορθογώνιο 79"/>
          <p:cNvSpPr/>
          <p:nvPr/>
        </p:nvSpPr>
        <p:spPr>
          <a:xfrm>
            <a:off x="7666519" y="4970211"/>
            <a:ext cx="2550805" cy="122131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defTabSz="1300460" rtl="0">
              <a:defRPr/>
            </a:pPr>
            <a:r>
              <a:rPr lang="en-US" sz="2844" b="1" kern="1200" dirty="0">
                <a:solidFill>
                  <a:srgbClr val="C00000"/>
                </a:solidFill>
                <a:cs typeface="Arial" panose="020B0604020202020204" pitchFamily="34" charset="0"/>
              </a:rPr>
              <a:t>Cd, </a:t>
            </a:r>
            <a:r>
              <a:rPr lang="en-US" sz="2844" b="1" kern="1200" dirty="0" err="1">
                <a:solidFill>
                  <a:srgbClr val="C00000"/>
                </a:solidFill>
                <a:cs typeface="Arial" panose="020B0604020202020204" pitchFamily="34" charset="0"/>
              </a:rPr>
              <a:t>Pb</a:t>
            </a:r>
            <a:r>
              <a:rPr lang="en-US" sz="2844" b="1" kern="1200" dirty="0">
                <a:solidFill>
                  <a:srgbClr val="C00000"/>
                </a:solidFill>
                <a:cs typeface="Arial" panose="020B0604020202020204" pitchFamily="34" charset="0"/>
              </a:rPr>
              <a:t>, Hg, </a:t>
            </a:r>
            <a:endParaRPr lang="el-GR" sz="2844" b="1" kern="12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defTabSz="1300460" rtl="0">
              <a:defRPr/>
            </a:pPr>
            <a:r>
              <a:rPr lang="en-US" sz="2844" b="1" kern="1200" dirty="0">
                <a:solidFill>
                  <a:srgbClr val="C00000"/>
                </a:solidFill>
                <a:cs typeface="Arial" panose="020B0604020202020204" pitchFamily="34" charset="0"/>
              </a:rPr>
              <a:t>PCB’s, </a:t>
            </a:r>
            <a:r>
              <a:rPr lang="el-GR" sz="2844" b="1" kern="1200" dirty="0">
                <a:solidFill>
                  <a:srgbClr val="C00000"/>
                </a:solidFill>
                <a:cs typeface="Arial" panose="020B0604020202020204" pitchFamily="34" charset="0"/>
              </a:rPr>
              <a:t>Β</a:t>
            </a:r>
            <a:r>
              <a:rPr lang="en-US" sz="2844" b="1" kern="1200" dirty="0">
                <a:solidFill>
                  <a:srgbClr val="C00000"/>
                </a:solidFill>
                <a:cs typeface="Arial" panose="020B0604020202020204" pitchFamily="34" charset="0"/>
              </a:rPr>
              <a:t>FR’s</a:t>
            </a:r>
          </a:p>
          <a:p>
            <a:pPr defTabSz="1300460" rtl="0">
              <a:defRPr/>
            </a:pPr>
            <a:r>
              <a:rPr lang="en-US" sz="2844" b="1" kern="1200" dirty="0">
                <a:solidFill>
                  <a:srgbClr val="C00000"/>
                </a:solidFill>
                <a:cs typeface="Arial" panose="020B0604020202020204" pitchFamily="34" charset="0"/>
              </a:rPr>
              <a:t>Ba, </a:t>
            </a:r>
            <a:r>
              <a:rPr lang="en-US" sz="2844" b="1" kern="1200" dirty="0" err="1">
                <a:solidFill>
                  <a:srgbClr val="C00000"/>
                </a:solidFill>
                <a:cs typeface="Arial" panose="020B0604020202020204" pitchFamily="34" charset="0"/>
              </a:rPr>
              <a:t>Sr</a:t>
            </a:r>
            <a:r>
              <a:rPr lang="el-GR" sz="2844" b="1" kern="1200" dirty="0">
                <a:solidFill>
                  <a:srgbClr val="C00000"/>
                </a:solidFill>
                <a:cs typeface="Arial" panose="020B0604020202020204" pitchFamily="34" charset="0"/>
              </a:rPr>
              <a:t>, </a:t>
            </a:r>
            <a:r>
              <a:rPr lang="en-US" sz="2844" b="1" kern="1200" dirty="0">
                <a:solidFill>
                  <a:srgbClr val="C00000"/>
                </a:solidFill>
                <a:cs typeface="Arial" panose="020B0604020202020204" pitchFamily="34" charset="0"/>
              </a:rPr>
              <a:t>Ni</a:t>
            </a:r>
            <a:endParaRPr lang="el-GR" sz="2276" b="1" kern="12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487647" indent="-487647" algn="l" defTabSz="1300460" rtl="0">
              <a:buFont typeface="Arial" panose="020B0604020202020204" pitchFamily="34" charset="0"/>
              <a:buChar char="•"/>
              <a:defRPr/>
            </a:pPr>
            <a:endParaRPr lang="el-GR" sz="1991" b="1" kern="12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l" defTabSz="1300460" rtl="0">
              <a:defRPr/>
            </a:pPr>
            <a:endParaRPr lang="el-GR" sz="2844" b="1" kern="12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487647" indent="-487647" algn="l" defTabSz="1300460" rtl="0">
              <a:buFont typeface="Arial" panose="020B0604020202020204" pitchFamily="34" charset="0"/>
              <a:buChar char="•"/>
              <a:defRPr/>
            </a:pPr>
            <a:endParaRPr lang="el-GR" sz="2844" b="1" kern="12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36" name="Έλλειψη 4108"/>
          <p:cNvSpPr/>
          <p:nvPr/>
        </p:nvSpPr>
        <p:spPr>
          <a:xfrm>
            <a:off x="7778515" y="4413219"/>
            <a:ext cx="2253444" cy="21559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560" kern="1200">
              <a:solidFill>
                <a:prstClr val="white"/>
              </a:solidFill>
            </a:endParaRPr>
          </a:p>
        </p:txBody>
      </p:sp>
      <p:cxnSp>
        <p:nvCxnSpPr>
          <p:cNvPr id="37" name="Ευθύγραμμο βέλος σύνδεσης 85"/>
          <p:cNvCxnSpPr>
            <a:stCxn id="36" idx="7"/>
          </p:cNvCxnSpPr>
          <p:nvPr/>
        </p:nvCxnSpPr>
        <p:spPr>
          <a:xfrm flipV="1">
            <a:off x="9701948" y="2596452"/>
            <a:ext cx="2186756" cy="2132497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ύγραμμο βέλος σύνδεσης 88"/>
          <p:cNvCxnSpPr>
            <a:stCxn id="36" idx="2"/>
          </p:cNvCxnSpPr>
          <p:nvPr/>
        </p:nvCxnSpPr>
        <p:spPr>
          <a:xfrm flipH="1" flipV="1">
            <a:off x="5223873" y="4990651"/>
            <a:ext cx="2554651" cy="50053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ύγραμμο βέλος σύνδεσης 92"/>
          <p:cNvCxnSpPr/>
          <p:nvPr/>
        </p:nvCxnSpPr>
        <p:spPr>
          <a:xfrm flipV="1">
            <a:off x="10025949" y="4990641"/>
            <a:ext cx="1840149" cy="487064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Ευθύγραμμο βέλος σύνδεσης 97"/>
          <p:cNvCxnSpPr>
            <a:stCxn id="36" idx="3"/>
          </p:cNvCxnSpPr>
          <p:nvPr/>
        </p:nvCxnSpPr>
        <p:spPr>
          <a:xfrm flipH="1">
            <a:off x="5082973" y="6253407"/>
            <a:ext cx="3025545" cy="1036608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Ευθύγραμμο βέλος σύνδεσης 100"/>
          <p:cNvCxnSpPr>
            <a:stCxn id="36" idx="5"/>
          </p:cNvCxnSpPr>
          <p:nvPr/>
        </p:nvCxnSpPr>
        <p:spPr>
          <a:xfrm>
            <a:off x="9701948" y="6253390"/>
            <a:ext cx="2150052" cy="1247642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Τίτλος 3"/>
          <p:cNvSpPr txBox="1">
            <a:spLocks/>
          </p:cNvSpPr>
          <p:nvPr/>
        </p:nvSpPr>
        <p:spPr>
          <a:xfrm>
            <a:off x="4432942" y="0"/>
            <a:ext cx="8915318" cy="897527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700" b="1" i="1" dirty="0">
                <a:solidFill>
                  <a:schemeClr val="bg1">
                    <a:lumMod val="50000"/>
                  </a:schemeClr>
                </a:solidFill>
              </a:rPr>
              <a:t>Ανακύκλωση ΑΗΗΕ και κοινωνικά οφέλη</a:t>
            </a:r>
          </a:p>
        </p:txBody>
      </p:sp>
      <p:pic>
        <p:nvPicPr>
          <p:cNvPr id="44" name="Εικόνα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61824" y="61620"/>
            <a:ext cx="191431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3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6" grpId="0"/>
      <p:bldP spid="19" grpId="0"/>
      <p:bldP spid="24" grpId="0"/>
      <p:bldP spid="27" grpId="0"/>
      <p:bldP spid="33" grpId="0"/>
      <p:bldP spid="35" grpId="0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3"/>
          <p:cNvSpPr>
            <a:spLocks noChangeArrowheads="1"/>
          </p:cNvSpPr>
          <p:nvPr/>
        </p:nvSpPr>
        <p:spPr bwMode="auto">
          <a:xfrm>
            <a:off x="278" y="322667"/>
            <a:ext cx="184731" cy="3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1300460" rtl="0" fontAlgn="base">
              <a:spcBef>
                <a:spcPct val="0"/>
              </a:spcBef>
              <a:spcAft>
                <a:spcPct val="0"/>
              </a:spcAft>
            </a:pPr>
            <a:endParaRPr lang="el-GR" altLang="el-GR" sz="1707" b="1" i="1" kern="1200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30" name="Picture 4" descr="METAFO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435" y="3211170"/>
            <a:ext cx="1666007" cy="113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 descr="ERGOSTASI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777" y="3205417"/>
            <a:ext cx="1745057" cy="119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Sampl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730" y="7869587"/>
            <a:ext cx="1314027" cy="16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7" descr="photo_πλυντήριο_νεο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235" y="7705182"/>
            <a:ext cx="1505938" cy="204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8" descr="1-CONTAINER ΣΕ ΣΗΜΕΙΟ ΣΥΛΛΟΓΗΣ ΔΗΜΟΥ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708" y="6142415"/>
            <a:ext cx="1732060" cy="127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9" descr="washing-machines-clothes-dryers-refrigerators-235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48" y="6142420"/>
            <a:ext cx="1962887" cy="131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0" descr="A worker assembles washing machines at the BSH Bosch Siemens Hausgeraetewerk Nauen consumer appliances factory, the world's third-largest appliance maker, on February 8, 2010 in Nauen, Germany. According to a recent study by international auditing and consulting firm Deloitte global demand for consumer products, including household appliances, remains strong despite the ongoing effects of the weakened global economy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315" y="5493948"/>
            <a:ext cx="2354863" cy="147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AutoShape 11"/>
          <p:cNvSpPr>
            <a:spLocks noChangeArrowheads="1"/>
          </p:cNvSpPr>
          <p:nvPr/>
        </p:nvSpPr>
        <p:spPr bwMode="auto">
          <a:xfrm rot="5400000">
            <a:off x="8482247" y="8632228"/>
            <a:ext cx="466392" cy="1433690"/>
          </a:xfrm>
          <a:prstGeom prst="curvedLeftArrow">
            <a:avLst>
              <a:gd name="adj1" fmla="val 55947"/>
              <a:gd name="adj2" fmla="val 111894"/>
              <a:gd name="adj3" fmla="val 33333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00394" rtl="0">
              <a:spcBef>
                <a:spcPct val="0"/>
              </a:spcBef>
              <a:buNone/>
              <a:defRPr/>
            </a:pPr>
            <a:endParaRPr lang="el-GR" altLang="el-GR" sz="1707" b="1" i="1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0" name="AutoShape 12"/>
          <p:cNvSpPr>
            <a:spLocks noChangeArrowheads="1"/>
          </p:cNvSpPr>
          <p:nvPr/>
        </p:nvSpPr>
        <p:spPr bwMode="auto">
          <a:xfrm rot="20547947">
            <a:off x="3134546" y="2381941"/>
            <a:ext cx="1431431" cy="378045"/>
          </a:xfrm>
          <a:prstGeom prst="curvedDownArrow">
            <a:avLst>
              <a:gd name="adj1" fmla="val 68913"/>
              <a:gd name="adj2" fmla="val 137826"/>
              <a:gd name="adj3" fmla="val 33333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00394" rtl="0">
              <a:spcBef>
                <a:spcPct val="0"/>
              </a:spcBef>
              <a:buNone/>
              <a:defRPr/>
            </a:pPr>
            <a:endParaRPr lang="el-GR" altLang="el-GR" sz="1707" b="1" i="1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1" name="AutoShape 13"/>
          <p:cNvSpPr>
            <a:spLocks noChangeArrowheads="1"/>
          </p:cNvSpPr>
          <p:nvPr/>
        </p:nvSpPr>
        <p:spPr bwMode="auto">
          <a:xfrm rot="2142389">
            <a:off x="12133458" y="7546110"/>
            <a:ext cx="449297" cy="1329318"/>
          </a:xfrm>
          <a:prstGeom prst="curvedLeftArrow">
            <a:avLst>
              <a:gd name="adj1" fmla="val 65025"/>
              <a:gd name="adj2" fmla="val 130050"/>
              <a:gd name="adj3" fmla="val 33333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00394" rtl="0">
              <a:spcBef>
                <a:spcPct val="0"/>
              </a:spcBef>
              <a:buNone/>
              <a:defRPr/>
            </a:pPr>
            <a:endParaRPr lang="el-GR" altLang="el-GR" sz="1707" b="1" i="1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2" name="AutoShape 14"/>
          <p:cNvSpPr>
            <a:spLocks noChangeArrowheads="1"/>
          </p:cNvSpPr>
          <p:nvPr/>
        </p:nvSpPr>
        <p:spPr bwMode="auto">
          <a:xfrm rot="14568004">
            <a:off x="3645608" y="8559765"/>
            <a:ext cx="1429995" cy="392853"/>
          </a:xfrm>
          <a:prstGeom prst="curvedDownArrow">
            <a:avLst>
              <a:gd name="adj1" fmla="val 80000"/>
              <a:gd name="adj2" fmla="val 160000"/>
              <a:gd name="adj3" fmla="val 33333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00394" rtl="0">
              <a:spcBef>
                <a:spcPct val="0"/>
              </a:spcBef>
              <a:buNone/>
              <a:defRPr/>
            </a:pPr>
            <a:endParaRPr lang="el-GR" altLang="el-GR" sz="1707" b="1" i="1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3" name="AutoShape 15"/>
          <p:cNvSpPr>
            <a:spLocks noChangeArrowheads="1"/>
          </p:cNvSpPr>
          <p:nvPr/>
        </p:nvSpPr>
        <p:spPr bwMode="auto">
          <a:xfrm rot="16883145">
            <a:off x="1548451" y="5206506"/>
            <a:ext cx="1184809" cy="251632"/>
          </a:xfrm>
          <a:prstGeom prst="curvedDownArrow">
            <a:avLst>
              <a:gd name="adj1" fmla="val 89747"/>
              <a:gd name="adj2" fmla="val 179494"/>
              <a:gd name="adj3" fmla="val 33333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00394" rtl="0">
              <a:spcBef>
                <a:spcPct val="0"/>
              </a:spcBef>
              <a:buNone/>
              <a:defRPr/>
            </a:pPr>
            <a:endParaRPr lang="el-GR" altLang="el-GR" sz="1707" b="1" i="1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45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762" y="3602410"/>
            <a:ext cx="4678116" cy="98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AutoShape 18"/>
          <p:cNvSpPr>
            <a:spLocks noChangeArrowheads="1"/>
          </p:cNvSpPr>
          <p:nvPr/>
        </p:nvSpPr>
        <p:spPr bwMode="auto">
          <a:xfrm rot="235766">
            <a:off x="14768422" y="3821365"/>
            <a:ext cx="436558" cy="1463477"/>
          </a:xfrm>
          <a:prstGeom prst="curvedLeftArrow">
            <a:avLst>
              <a:gd name="adj1" fmla="val 65189"/>
              <a:gd name="adj2" fmla="val 130378"/>
              <a:gd name="adj3" fmla="val 33333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00394" rtl="0">
              <a:spcBef>
                <a:spcPct val="0"/>
              </a:spcBef>
              <a:buNone/>
              <a:defRPr/>
            </a:pPr>
            <a:endParaRPr lang="el-GR" altLang="el-GR" sz="1707" b="1" i="1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5426826" y="7438857"/>
            <a:ext cx="2763385" cy="35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1707" b="1" i="1" kern="1200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ΠΑΛΙΑ ΣΥΣΚΕΥΗ/ΑΠΟΒΛΗΤΟ</a:t>
            </a:r>
            <a:endParaRPr lang="en-US" altLang="el-GR" sz="1707" b="1" i="1" kern="1200" dirty="0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9" name="Text Box 21"/>
          <p:cNvSpPr txBox="1">
            <a:spLocks noChangeArrowheads="1"/>
          </p:cNvSpPr>
          <p:nvPr/>
        </p:nvSpPr>
        <p:spPr bwMode="auto">
          <a:xfrm>
            <a:off x="1040058" y="7672597"/>
            <a:ext cx="2882136" cy="35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1707" b="1" i="1" kern="1200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ΔΙΑΔΙΚΑΣΙΑ  ΣΥΛΛΟΓΗΣ  ΑΗΗΕ</a:t>
            </a:r>
            <a:endParaRPr lang="en-US" altLang="el-GR" sz="1707" b="1" i="1" kern="1200" dirty="0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693309" y="4429191"/>
            <a:ext cx="3082190" cy="35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1707" b="1" i="1" kern="1200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ΔΙΑΔΙΚΑΣΙΑ  ΜΕΤΑΦΟΡΑΣ ΑΗΗΕ</a:t>
            </a:r>
            <a:endParaRPr lang="en-US" altLang="el-GR" sz="1707" b="1" i="1" kern="1200" dirty="0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7323749" y="1459634"/>
            <a:ext cx="2547620" cy="35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1707" b="1" i="1" kern="1200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ΕΞΟΡΥΞΗ ΠΡΩΤΩΝ ΥΛΩΝ  </a:t>
            </a:r>
            <a:endParaRPr lang="en-US" altLang="el-GR" sz="1707" b="1" i="1" kern="1200" dirty="0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10002234" y="4561934"/>
            <a:ext cx="974947" cy="3550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394" rtl="0">
              <a:spcBef>
                <a:spcPct val="0"/>
              </a:spcBef>
              <a:buNone/>
              <a:defRPr/>
            </a:pPr>
            <a:r>
              <a:rPr lang="el-GR" altLang="el-GR" sz="1707" b="1" i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ΣΙΔΗΡΟΣ</a:t>
            </a:r>
            <a:endParaRPr lang="en-US" altLang="el-GR" sz="1707" b="1" i="1" dirty="0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3" name="Text Box 25"/>
          <p:cNvSpPr txBox="1">
            <a:spLocks noChangeArrowheads="1"/>
          </p:cNvSpPr>
          <p:nvPr/>
        </p:nvSpPr>
        <p:spPr bwMode="auto">
          <a:xfrm>
            <a:off x="11119825" y="4561934"/>
            <a:ext cx="708848" cy="3550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394" rtl="0">
              <a:spcBef>
                <a:spcPct val="0"/>
              </a:spcBef>
              <a:buNone/>
              <a:defRPr/>
            </a:pPr>
            <a:r>
              <a:rPr lang="el-GR" altLang="el-GR" sz="1707" b="1" i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ΓΥΑΛΙ</a:t>
            </a:r>
            <a:endParaRPr lang="en-US" altLang="el-GR" sz="1707" b="1" i="1" dirty="0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4" name="Text Box 26"/>
          <p:cNvSpPr txBox="1">
            <a:spLocks noChangeArrowheads="1"/>
          </p:cNvSpPr>
          <p:nvPr/>
        </p:nvSpPr>
        <p:spPr bwMode="auto">
          <a:xfrm>
            <a:off x="11844581" y="4561934"/>
            <a:ext cx="1120820" cy="3550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394" rtl="0">
              <a:spcBef>
                <a:spcPct val="0"/>
              </a:spcBef>
              <a:buNone/>
              <a:defRPr/>
            </a:pPr>
            <a:r>
              <a:rPr lang="el-GR" altLang="el-GR" sz="1707" b="1" i="1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ΠΛΑΣΤΙΚΟ</a:t>
            </a:r>
            <a:endParaRPr lang="en-US" altLang="el-GR" sz="1707" b="1" i="1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12998297" y="4561938"/>
            <a:ext cx="1418881" cy="3550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394" rtl="0">
              <a:spcBef>
                <a:spcPct val="0"/>
              </a:spcBef>
              <a:buNone/>
              <a:defRPr/>
            </a:pPr>
            <a:r>
              <a:rPr lang="el-GR" altLang="el-GR" sz="1707" b="1" i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ΜΕΤΑΛΛΑ</a:t>
            </a:r>
            <a:endParaRPr lang="en-US" altLang="el-GR" sz="1707" b="1" i="1" dirty="0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9081047" y="7395445"/>
            <a:ext cx="2634054" cy="35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1707" b="1" i="1" kern="1200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ΝΕΑ ΣΥΣΚΕΥΗ ΠΡΟΣ ΧΡΗΣΗ</a:t>
            </a:r>
            <a:endParaRPr lang="en-US" altLang="el-GR" sz="1707" b="1" i="1" kern="1200" dirty="0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7" name="Text Box 29"/>
          <p:cNvSpPr txBox="1">
            <a:spLocks noChangeArrowheads="1"/>
          </p:cNvSpPr>
          <p:nvPr/>
        </p:nvSpPr>
        <p:spPr bwMode="auto">
          <a:xfrm>
            <a:off x="4259712" y="2524436"/>
            <a:ext cx="3151825" cy="35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1707" b="1" i="1" kern="1200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ΔΙΑΔΙΚΑΣΙΑ ΕΠΕΞΕΡΓΑΣΙΑΣ ΑΗΗΕ</a:t>
            </a:r>
            <a:endParaRPr lang="en-US" altLang="el-GR" sz="1707" b="1" i="1" kern="1200" dirty="0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11333644" y="5100383"/>
            <a:ext cx="3295069" cy="35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1707" b="1" i="1" kern="1200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ΠΑΡΑΓΩΓΗ ΝΕΟΥ ΠΡΟΪΟΝΤΟΣ ΗΗΕ</a:t>
            </a:r>
            <a:endParaRPr lang="en-US" altLang="el-GR" sz="1707" b="1" i="1" kern="1200" dirty="0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11611229" y="2958008"/>
            <a:ext cx="1909433" cy="35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1707" b="1" i="1" kern="1200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ΠΑΡΑΓΩΓΗ ΥΛΙΚΩΝ</a:t>
            </a:r>
            <a:endParaRPr lang="en-US" altLang="el-GR" sz="1707" b="1" i="1" kern="1200" dirty="0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593" y="2364070"/>
            <a:ext cx="1066486" cy="1080973"/>
          </a:xfrm>
          <a:prstGeom prst="rect">
            <a:avLst/>
          </a:prstGeom>
        </p:spPr>
      </p:pic>
      <p:pic>
        <p:nvPicPr>
          <p:cNvPr id="61" name="Εικόνα 6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2262" flipV="1">
            <a:off x="7429614" y="3894435"/>
            <a:ext cx="1664511" cy="183722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092" y="1754170"/>
            <a:ext cx="2400239" cy="1629316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4637260" y="633950"/>
            <a:ext cx="9590056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46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560" b="1" i="1" kern="1200" dirty="0">
                <a:solidFill>
                  <a:srgbClr val="0070C0"/>
                </a:solidFill>
                <a:cs typeface="Arial" panose="020B0604020202020204" pitchFamily="34" charset="0"/>
              </a:rPr>
              <a:t>Συνολικός κύκλος ζωής ΗΗΕ (</a:t>
            </a:r>
            <a:r>
              <a:rPr lang="en-US" sz="2560" b="1" i="1" kern="1200" dirty="0">
                <a:solidFill>
                  <a:srgbClr val="0070C0"/>
                </a:solidFill>
                <a:cs typeface="Arial" panose="020B0604020202020204" pitchFamily="34" charset="0"/>
              </a:rPr>
              <a:t>LCA)</a:t>
            </a:r>
            <a:endParaRPr lang="el-GR" sz="2560" b="1" i="1" kern="12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4" name="Τίτλος 3"/>
          <p:cNvSpPr txBox="1">
            <a:spLocks/>
          </p:cNvSpPr>
          <p:nvPr/>
        </p:nvSpPr>
        <p:spPr>
          <a:xfrm>
            <a:off x="4155986" y="0"/>
            <a:ext cx="8915318" cy="714895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700" b="1" i="1" dirty="0" smtClean="0">
                <a:solidFill>
                  <a:schemeClr val="bg1">
                    <a:lumMod val="50000"/>
                  </a:schemeClr>
                </a:solidFill>
              </a:rPr>
              <a:t>ΑΗΗΕ </a:t>
            </a:r>
            <a:r>
              <a:rPr lang="el-GR" sz="3700" b="1" i="1" dirty="0">
                <a:solidFill>
                  <a:schemeClr val="bg1">
                    <a:lumMod val="50000"/>
                  </a:schemeClr>
                </a:solidFill>
              </a:rPr>
              <a:t>και κοινωνικά οφέλη</a:t>
            </a:r>
          </a:p>
        </p:txBody>
      </p:sp>
      <p:pic>
        <p:nvPicPr>
          <p:cNvPr id="48" name="Εικόνα 4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87233" y="83069"/>
            <a:ext cx="1914310" cy="731583"/>
          </a:xfrm>
          <a:prstGeom prst="rect">
            <a:avLst/>
          </a:prstGeom>
        </p:spPr>
      </p:pic>
      <p:sp>
        <p:nvSpPr>
          <p:cNvPr id="59" name="Τίτλος 3"/>
          <p:cNvSpPr txBox="1">
            <a:spLocks/>
          </p:cNvSpPr>
          <p:nvPr/>
        </p:nvSpPr>
        <p:spPr>
          <a:xfrm>
            <a:off x="2593638" y="59228"/>
            <a:ext cx="4666277" cy="605117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200" b="1" i="1" dirty="0">
                <a:solidFill>
                  <a:srgbClr val="0070C0"/>
                </a:solidFill>
                <a:latin typeface="+mn-lt"/>
                <a:ea typeface="+mn-ea"/>
                <a:cs typeface="Arial" panose="020B0604020202020204" pitchFamily="34" charset="0"/>
              </a:rPr>
              <a:t>Ανακύκλωση</a:t>
            </a:r>
          </a:p>
        </p:txBody>
      </p:sp>
    </p:spTree>
    <p:extLst>
      <p:ext uri="{BB962C8B-B14F-4D97-AF65-F5344CB8AC3E}">
        <p14:creationId xmlns:p14="http://schemas.microsoft.com/office/powerpoint/2010/main" val="93722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34652E-7 3.38542E-6 L 0.05868 0.046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" y="2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6" grpId="0" animBg="1"/>
      <p:bldP spid="47" grpId="0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/>
      <p:bldP spid="60" grpId="0"/>
      <p:bldP spid="62" grpId="0"/>
      <p:bldP spid="59" grpId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42464D"/>
      </a:dk2>
      <a:lt2>
        <a:srgbClr val="D4D6D9"/>
      </a:lt2>
      <a:accent1>
        <a:srgbClr val="095CC4"/>
      </a:accent1>
      <a:accent2>
        <a:srgbClr val="1B8518"/>
      </a:accent2>
      <a:accent3>
        <a:srgbClr val="D3B21C"/>
      </a:accent3>
      <a:accent4>
        <a:srgbClr val="D45510"/>
      </a:accent4>
      <a:accent5>
        <a:srgbClr val="BA120A"/>
      </a:accent5>
      <a:accent6>
        <a:srgbClr val="62298A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5CC4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0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42464D"/>
      </a:dk2>
      <a:lt2>
        <a:srgbClr val="D4D6D9"/>
      </a:lt2>
      <a:accent1>
        <a:srgbClr val="095CC4"/>
      </a:accent1>
      <a:accent2>
        <a:srgbClr val="1B8518"/>
      </a:accent2>
      <a:accent3>
        <a:srgbClr val="D3B21C"/>
      </a:accent3>
      <a:accent4>
        <a:srgbClr val="D45510"/>
      </a:accent4>
      <a:accent5>
        <a:srgbClr val="BA120A"/>
      </a:accent5>
      <a:accent6>
        <a:srgbClr val="62298A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5CC4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42464D"/>
      </a:dk2>
      <a:lt2>
        <a:srgbClr val="D4D6D9"/>
      </a:lt2>
      <a:accent1>
        <a:srgbClr val="095CC4"/>
      </a:accent1>
      <a:accent2>
        <a:srgbClr val="1B8518"/>
      </a:accent2>
      <a:accent3>
        <a:srgbClr val="D3B21C"/>
      </a:accent3>
      <a:accent4>
        <a:srgbClr val="D45510"/>
      </a:accent4>
      <a:accent5>
        <a:srgbClr val="BA120A"/>
      </a:accent5>
      <a:accent6>
        <a:srgbClr val="62298A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5CC4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880</Words>
  <Application>Microsoft Office PowerPoint</Application>
  <PresentationFormat>Προσαρμογή</PresentationFormat>
  <Paragraphs>211</Paragraphs>
  <Slides>20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9</vt:i4>
      </vt:variant>
      <vt:variant>
        <vt:lpstr>Τίτλοι διαφανειών</vt:lpstr>
      </vt:variant>
      <vt:variant>
        <vt:i4>20</vt:i4>
      </vt:variant>
    </vt:vector>
  </HeadingPairs>
  <TitlesOfParts>
    <vt:vector size="38" baseType="lpstr">
      <vt:lpstr>Arial</vt:lpstr>
      <vt:lpstr>Avenir Book</vt:lpstr>
      <vt:lpstr>Avenir Next</vt:lpstr>
      <vt:lpstr>Avenir Next Demi Bold</vt:lpstr>
      <vt:lpstr>Calibri</vt:lpstr>
      <vt:lpstr>Calibri Light</vt:lpstr>
      <vt:lpstr>Helvetica</vt:lpstr>
      <vt:lpstr>Helvetica Light</vt:lpstr>
      <vt:lpstr>Wingdings</vt:lpstr>
      <vt:lpstr>White</vt:lpstr>
      <vt:lpstr>Θέμα του Office</vt:lpstr>
      <vt:lpstr>1_Θέμα του Office</vt:lpstr>
      <vt:lpstr>1_White</vt:lpstr>
      <vt:lpstr>2_Θέμα του Office</vt:lpstr>
      <vt:lpstr>4_Θέμα του Office</vt:lpstr>
      <vt:lpstr>5_Θέμα του Office</vt:lpstr>
      <vt:lpstr>6_Θέμα του Office</vt:lpstr>
      <vt:lpstr>Προεπιλεγμένη σχεδίαση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Παγκόσμια παραγωγή ΑΗΗΕ</vt:lpstr>
      <vt:lpstr>Παρουσίαση του PowerPoint</vt:lpstr>
      <vt:lpstr> Επικίνδυνες ουσίες στα κατασκευαστικά μέρη των ΑΗΗΕ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Haris Angelakopoulos</dc:creator>
  <cp:lastModifiedBy>Haris Angelakopoulos</cp:lastModifiedBy>
  <cp:revision>55</cp:revision>
  <dcterms:modified xsi:type="dcterms:W3CDTF">2015-11-19T15:23:15Z</dcterms:modified>
</cp:coreProperties>
</file>